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9"/>
  </p:notesMasterIdLst>
  <p:sldIdLst>
    <p:sldId id="256" r:id="rId5"/>
    <p:sldId id="258" r:id="rId6"/>
    <p:sldId id="267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ECFBF-F016-46DC-B3B7-B215324B4EA9}" type="datetimeFigureOut">
              <a:rPr lang="en-NZ" smtClean="0"/>
              <a:t>27/05/2019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54171-4619-48D9-8DEB-4C727FA099B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630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54171-4619-48D9-8DEB-4C727FA099B2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51794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54171-4619-48D9-8DEB-4C727FA099B2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42036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9457" y="842875"/>
            <a:ext cx="10363200" cy="1734863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098551" y="3648121"/>
            <a:ext cx="10363200" cy="1385887"/>
          </a:xfrm>
        </p:spPr>
        <p:txBody>
          <a:bodyPr/>
          <a:lstStyle>
            <a:lvl1pPr>
              <a:defRPr sz="2000"/>
            </a:lvl1pPr>
            <a:lvl2pPr>
              <a:spcBef>
                <a:spcPts val="2000"/>
              </a:spcBef>
              <a:defRPr sz="1600" cap="all" baseline="0">
                <a:solidFill>
                  <a:schemeClr val="accent2"/>
                </a:solidFill>
              </a:defRPr>
            </a:lvl2pPr>
            <a:lvl3pPr marL="0" indent="0">
              <a:spcBef>
                <a:spcPts val="800"/>
              </a:spcBef>
              <a:buNone/>
              <a:defRPr sz="17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094" y="5220307"/>
            <a:ext cx="1969012" cy="521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59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 June 2018  |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Annual Report Results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NZ"/>
              <a:t> | </a:t>
            </a:r>
            <a:fld id="{CAECE14B-B013-4B95-BA6F-417DE8C0B7B4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79501" y="1062446"/>
            <a:ext cx="3039653" cy="4938305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1900">
                <a:solidFill>
                  <a:schemeClr val="accent1"/>
                </a:solidFill>
              </a:defRPr>
            </a:lvl1pPr>
            <a:lvl2pPr marL="357188" indent="-357188">
              <a:buFont typeface="Arial" panose="020B0604020202020204" pitchFamily="34" charset="0"/>
              <a:buChar char="•"/>
              <a:defRPr sz="1900"/>
            </a:lvl2pPr>
            <a:lvl3pPr marL="714375" indent="-357188">
              <a:defRPr sz="19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441371" y="271463"/>
            <a:ext cx="7463246" cy="5729288"/>
          </a:xfrm>
          <a:solidFill>
            <a:schemeClr val="bg2"/>
          </a:solidFill>
        </p:spPr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485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spcBef>
                <a:spcPts val="1200"/>
              </a:spcBef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 June 2018  |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Annual Report Results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NZ"/>
              <a:t> | </a:t>
            </a:r>
            <a:fld id="{CAECE14B-B013-4B95-BA6F-417DE8C0B7B4}" type="slidenum">
              <a:rPr lang="en-NZ" smtClean="0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49457743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9457" y="842875"/>
            <a:ext cx="10363200" cy="1734863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098551" y="2952207"/>
            <a:ext cx="10363200" cy="2081801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spcBef>
                <a:spcPts val="2000"/>
              </a:spcBef>
              <a:defRPr sz="1800" cap="all" baseline="0">
                <a:solidFill>
                  <a:schemeClr val="bg1"/>
                </a:solidFill>
              </a:defRPr>
            </a:lvl2pPr>
            <a:lvl3pPr marL="0" indent="0">
              <a:spcBef>
                <a:spcPts val="800"/>
              </a:spcBef>
              <a:buNone/>
              <a:defRPr sz="18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094" y="5220307"/>
            <a:ext cx="1969012" cy="521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279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00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43652" y="6176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21 June 2018  |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43652" y="617696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NZ" dirty="0"/>
              <a:t>Annual Report Results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3743" y="6176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NZ" dirty="0"/>
              <a:t> </a:t>
            </a:r>
            <a:r>
              <a:rPr lang="en-NZ" dirty="0">
                <a:latin typeface="+mn-lt"/>
              </a:rPr>
              <a:t>|</a:t>
            </a:r>
            <a:r>
              <a:rPr lang="en-NZ" dirty="0"/>
              <a:t>    </a:t>
            </a:r>
            <a:fld id="{CAECE14B-B013-4B95-BA6F-417DE8C0B7B4}" type="slidenum">
              <a:rPr lang="en-NZ" smtClean="0"/>
              <a:pPr/>
              <a:t>‹#›</a:t>
            </a:fld>
            <a:endParaRPr lang="en-NZ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14" y="6217265"/>
            <a:ext cx="362713" cy="362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09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5" r:id="rId2"/>
    <p:sldLayoutId id="2147483674" r:id="rId3"/>
    <p:sldLayoutId id="2147483692" r:id="rId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10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3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357188" indent="-3571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14375" indent="-3571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079500" indent="-3651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98551" y="1255470"/>
            <a:ext cx="10363200" cy="1734863"/>
          </a:xfrm>
        </p:spPr>
        <p:txBody>
          <a:bodyPr>
            <a:normAutofit fontScale="90000"/>
          </a:bodyPr>
          <a:lstStyle/>
          <a:p>
            <a:r>
              <a:rPr lang="mi-NZ" dirty="0"/>
              <a:t>CCS AS A KEY ENABLER TO DEVELOPING A LOW CARBON ECONOMY</a:t>
            </a:r>
            <a:endParaRPr lang="en-N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mi-NZ" sz="2800" dirty="0"/>
              <a:t>BRAD PAGE</a:t>
            </a:r>
          </a:p>
          <a:p>
            <a:pPr lvl="2"/>
            <a:r>
              <a:rPr lang="mi-NZ" dirty="0"/>
              <a:t>CEO, Global CCS Institute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12604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642F3FC-F751-4A2B-9280-DF114E7242F4" descr="1C12E593-7BCB-4289-83AA-75FDAED8167C">
            <a:extLst>
              <a:ext uri="{FF2B5EF4-FFF2-40B4-BE49-F238E27FC236}">
                <a16:creationId xmlns:a16="http://schemas.microsoft.com/office/drawing/2014/main" id="{FA41BF54-FF62-4158-AD2C-DA4EDD4A00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934" y="-167268"/>
            <a:ext cx="9215069" cy="7025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4136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27245EFE-46D9-415E-9D45-4C876605FE03" descr="E2D2AA2F-CE90-4DB9-8DD2-989A3CAFCB2F">
            <a:extLst>
              <a:ext uri="{FF2B5EF4-FFF2-40B4-BE49-F238E27FC236}">
                <a16:creationId xmlns:a16="http://schemas.microsoft.com/office/drawing/2014/main" id="{7F518A16-2AF9-48F3-9D89-091104733E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940" y="0"/>
            <a:ext cx="9780665" cy="684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1298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i-NZ" dirty="0"/>
              <a:t>Thank </a:t>
            </a:r>
            <a:br>
              <a:rPr lang="mi-NZ" dirty="0"/>
            </a:br>
            <a:r>
              <a:rPr lang="mi-NZ" dirty="0"/>
              <a:t>you</a:t>
            </a:r>
            <a:endParaRPr lang="en-NZ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Z" dirty="0"/>
              <a:t>globalccsinstitute.com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10134600" y="6173788"/>
            <a:ext cx="2057400" cy="365125"/>
          </a:xfrm>
        </p:spPr>
        <p:txBody>
          <a:bodyPr/>
          <a:lstStyle/>
          <a:p>
            <a:r>
              <a:rPr lang="en-US"/>
              <a:t>21 June 2018  |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0588625" y="6173788"/>
            <a:ext cx="1603375" cy="365125"/>
          </a:xfrm>
        </p:spPr>
        <p:txBody>
          <a:bodyPr/>
          <a:lstStyle/>
          <a:p>
            <a:r>
              <a:rPr lang="en-NZ"/>
              <a:t>Annual Report Results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1706225" y="6173788"/>
            <a:ext cx="485775" cy="365125"/>
          </a:xfrm>
        </p:spPr>
        <p:txBody>
          <a:bodyPr/>
          <a:lstStyle/>
          <a:p>
            <a:r>
              <a:rPr lang="en-NZ"/>
              <a:t> | </a:t>
            </a:r>
            <a:fld id="{CAECE14B-B013-4B95-BA6F-417DE8C0B7B4}" type="slidenum">
              <a:rPr lang="en-NZ" smtClean="0"/>
              <a:pPr/>
              <a:t>4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78954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C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60AD"/>
      </a:accent1>
      <a:accent2>
        <a:srgbClr val="4BBEC7"/>
      </a:accent2>
      <a:accent3>
        <a:srgbClr val="122D52"/>
      </a:accent3>
      <a:accent4>
        <a:srgbClr val="11B4E5"/>
      </a:accent4>
      <a:accent5>
        <a:srgbClr val="DBF0F5"/>
      </a:accent5>
      <a:accent6>
        <a:srgbClr val="4BBEC7"/>
      </a:accent6>
      <a:hlink>
        <a:srgbClr val="1E60AD"/>
      </a:hlink>
      <a:folHlink>
        <a:srgbClr val="4BBEC7"/>
      </a:folHlink>
    </a:clrScheme>
    <a:fontScheme name="CCS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681c9991eb24e819417f45efd7520da xmlns="09ae4737-8c2b-4235-9e87-b405573634ae">
      <Terms xmlns="http://schemas.microsoft.com/office/infopath/2007/PartnerControls"/>
    </d681c9991eb24e819417f45efd7520da>
    <TaxCatchAll xmlns="09ae4737-8c2b-4235-9e87-b405573634ae"/>
    <cdbba9dd12a24aaca6e1e53ee231b78a xmlns="09ae4737-8c2b-4235-9e87-b405573634ae">
      <Terms xmlns="http://schemas.microsoft.com/office/infopath/2007/PartnerControls"/>
    </cdbba9dd12a24aaca6e1e53ee231b78a>
    <c49628f1ed014027b07e12eeee46372e xmlns="09ae4737-8c2b-4235-9e87-b405573634ae">
      <Terms xmlns="http://schemas.microsoft.com/office/infopath/2007/PartnerControls"/>
    </c49628f1ed014027b07e12eeee46372e>
    <b0a746751c6a45358a5b39d9a4555505 xmlns="09ae4737-8c2b-4235-9e87-b405573634ae">
      <Terms xmlns="http://schemas.microsoft.com/office/infopath/2007/PartnerControls"/>
    </b0a746751c6a45358a5b39d9a4555505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Global CCS Institute Document" ma:contentTypeID="0x010100E8C2E3643C86A945BD85CDF7C05E4AD10001D77C4FF94CCC4EBAF297C5688AE78D" ma:contentTypeVersion="8" ma:contentTypeDescription="" ma:contentTypeScope="" ma:versionID="ef341790a546bae427028503f20ab4be">
  <xsd:schema xmlns:xsd="http://www.w3.org/2001/XMLSchema" xmlns:xs="http://www.w3.org/2001/XMLSchema" xmlns:p="http://schemas.microsoft.com/office/2006/metadata/properties" xmlns:ns2="09ae4737-8c2b-4235-9e87-b405573634ae" xmlns:ns3="2d76bea9-2581-425b-8239-ac3e5f8124bd" targetNamespace="http://schemas.microsoft.com/office/2006/metadata/properties" ma:root="true" ma:fieldsID="87249baeec27eca5ccab9b528c4bd647" ns2:_="" ns3:_="">
    <xsd:import namespace="09ae4737-8c2b-4235-9e87-b405573634ae"/>
    <xsd:import namespace="2d76bea9-2581-425b-8239-ac3e5f8124bd"/>
    <xsd:element name="properties">
      <xsd:complexType>
        <xsd:sequence>
          <xsd:element name="documentManagement">
            <xsd:complexType>
              <xsd:all>
                <xsd:element ref="ns2:c49628f1ed014027b07e12eeee46372e" minOccurs="0"/>
                <xsd:element ref="ns2:TaxCatchAll" minOccurs="0"/>
                <xsd:element ref="ns2:TaxCatchAllLabel" minOccurs="0"/>
                <xsd:element ref="ns2:b0a746751c6a45358a5b39d9a4555505" minOccurs="0"/>
                <xsd:element ref="ns2:d681c9991eb24e819417f45efd7520da" minOccurs="0"/>
                <xsd:element ref="ns2:cdbba9dd12a24aaca6e1e53ee231b78a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ae4737-8c2b-4235-9e87-b405573634ae" elementFormDefault="qualified">
    <xsd:import namespace="http://schemas.microsoft.com/office/2006/documentManagement/types"/>
    <xsd:import namespace="http://schemas.microsoft.com/office/infopath/2007/PartnerControls"/>
    <xsd:element name="c49628f1ed014027b07e12eeee46372e" ma:index="8" nillable="true" ma:taxonomy="true" ma:internalName="c49628f1ed014027b07e12eeee46372e" ma:taxonomyFieldName="Region" ma:displayName="Region" ma:readOnly="false" ma:default="" ma:fieldId="{c49628f1-ed01-4027-b07e-12eeee46372e}" ma:sspId="11ee2b8d-9ea8-43bb-9f4f-fee1e52ff97e" ma:termSetId="fa1ba7bb-25ed-4cab-897f-5bcd32e0f7e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45e08cf3-a182-4752-bc18-b0ebe72d1e1b}" ma:internalName="TaxCatchAll" ma:showField="CatchAllData" ma:web="09ae4737-8c2b-4235-9e87-b405573634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45e08cf3-a182-4752-bc18-b0ebe72d1e1b}" ma:internalName="TaxCatchAllLabel" ma:readOnly="true" ma:showField="CatchAllDataLabel" ma:web="09ae4737-8c2b-4235-9e87-b405573634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b0a746751c6a45358a5b39d9a4555505" ma:index="12" nillable="true" ma:taxonomy="true" ma:internalName="b0a746751c6a45358a5b39d9a4555505" ma:taxonomyFieldName="Practice" ma:displayName="Practice" ma:readOnly="false" ma:default="" ma:fieldId="{b0a74675-1c6a-4535-8a5b-39d9a4555505}" ma:sspId="11ee2b8d-9ea8-43bb-9f4f-fee1e52ff97e" ma:termSetId="db02c312-cb06-4ee9-a072-a27356101ad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681c9991eb24e819417f45efd7520da" ma:index="14" nillable="true" ma:taxonomy="true" ma:internalName="d681c9991eb24e819417f45efd7520da" ma:taxonomyFieldName="Document_x0020_Type" ma:displayName="Document Type" ma:default="" ma:fieldId="{d681c999-1eb2-4e81-9417-f45efd7520da}" ma:sspId="11ee2b8d-9ea8-43bb-9f4f-fee1e52ff97e" ma:termSetId="1cc0a1ab-3e52-44cc-81f8-1bb23f2fd09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dbba9dd12a24aaca6e1e53ee231b78a" ma:index="16" nillable="true" ma:taxonomy="true" ma:internalName="cdbba9dd12a24aaca6e1e53ee231b78a" ma:taxonomyFieldName="DocumentSite" ma:displayName="Document Site" ma:readOnly="false" ma:default="" ma:fieldId="{cdbba9dd-12a2-4aac-a6e1-e53ee231b78a}" ma:sspId="11ee2b8d-9ea8-43bb-9f4f-fee1e52ff97e" ma:termSetId="0a28ce65-8c13-49b3-a2e0-4931d19948b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76bea9-2581-425b-8239-ac3e5f8124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2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FDA899-CA45-4560-8179-1168A2CF66E8}">
  <ds:schemaRefs>
    <ds:schemaRef ds:uri="http://schemas.microsoft.com/office/2006/documentManagement/types"/>
    <ds:schemaRef ds:uri="http://schemas.microsoft.com/office/infopath/2007/PartnerControls"/>
    <ds:schemaRef ds:uri="09ae4737-8c2b-4235-9e87-b405573634ae"/>
    <ds:schemaRef ds:uri="http://purl.org/dc/elements/1.1/"/>
    <ds:schemaRef ds:uri="http://schemas.microsoft.com/office/2006/metadata/properties"/>
    <ds:schemaRef ds:uri="2d76bea9-2581-425b-8239-ac3e5f8124bd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EF111E8-E71A-4F0E-9987-1D485B5D93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134BE4-64E7-4F59-94B4-1D098ADA61E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</TotalTime>
  <Words>34</Words>
  <Application>Microsoft Office PowerPoint</Application>
  <PresentationFormat>Widescreen</PresentationFormat>
  <Paragraphs>10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Arial Bold</vt:lpstr>
      <vt:lpstr>Calibri</vt:lpstr>
      <vt:lpstr>Office Theme</vt:lpstr>
      <vt:lpstr>CCS AS A KEY ENABLER TO DEVELOPING A LOW CARBON ECONOMY</vt:lpstr>
      <vt:lpstr>PowerPoint Presentation</vt:lpstr>
      <vt:lpstr>PowerPoint Presentation</vt:lpstr>
      <vt:lpstr>Thank 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Empson</dc:creator>
  <cp:lastModifiedBy>Lucy Temple-Smith</cp:lastModifiedBy>
  <cp:revision>14</cp:revision>
  <dcterms:created xsi:type="dcterms:W3CDTF">2018-07-04T23:21:52Z</dcterms:created>
  <dcterms:modified xsi:type="dcterms:W3CDTF">2019-05-27T05:24:32Z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0x010100E8C2E3643C86A945BD85CDF7C05E4AD10001D77C4FF94CCC4EBAF297C5688AE78D</vt:lpwstr>
  </property>
  <property fmtid="{D5CDD505-2E9C-101B-9397-08002B2CF9AE}" pid="3" name="Region">
    <vt:lpwstr/>
  </property>
  <property fmtid="{D5CDD505-2E9C-101B-9397-08002B2CF9AE}" pid="4" name="Practice">
    <vt:lpwstr/>
  </property>
  <property fmtid="{D5CDD505-2E9C-101B-9397-08002B2CF9AE}" pid="5" name="DocumentSite">
    <vt:lpwstr/>
  </property>
  <property fmtid="{D5CDD505-2E9C-101B-9397-08002B2CF9AE}" pid="6" name="Document Type">
    <vt:lpwstr/>
  </property>
</Properties>
</file>