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ags/tag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3.xml"/><Relationship Id="rId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B7296E1F-7083-4EA0-85F5-32D7BFBD107D}" type="datetimeFigureOut">
              <a:rPr altLang="en-US" lang="zh-CN" smtClean="0"/>
              <a:t>2019/5/28</a:t>
            </a:fld>
            <a:endParaRPr altLang="en-US" lang="zh-CN"/>
          </a:p>
        </p:txBody>
      </p:sp>
      <p:sp>
        <p:nvSpPr>
          <p:cNvPr id="1048666" name="幻灯片图像占位符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altLang="en-US" lang="zh-CN"/>
          </a:p>
        </p:txBody>
      </p:sp>
      <p:sp>
        <p:nvSpPr>
          <p:cNvPr id="104866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6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altLang="en-US" lang="zh-CN"/>
          </a:p>
        </p:txBody>
      </p:sp>
      <p:sp>
        <p:nvSpPr>
          <p:cNvPr id="104866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F35BE052-9992-47C6-9A79-1E6295C3E24C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png"/><Relationship Id="rId3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2" cstate="print"/>
          <a:srcRect r="18561"/>
          <a:stretch>
            <a:fillRect/>
          </a:stretch>
        </p:blipFill>
        <p:spPr>
          <a:xfrm>
            <a:off x="4169228" y="0"/>
            <a:ext cx="4974773" cy="6858000"/>
          </a:xfrm>
          <a:prstGeom prst="rect"/>
        </p:spPr>
      </p:pic>
      <p:sp>
        <p:nvSpPr>
          <p:cNvPr id="1048594" name="标题 1"/>
          <p:cNvSpPr>
            <a:spLocks noGrp="1"/>
          </p:cNvSpPr>
          <p:nvPr>
            <p:ph type="ctrTitle" hasCustomPrompt="1"/>
          </p:nvPr>
        </p:nvSpPr>
        <p:spPr>
          <a:xfrm>
            <a:off x="628650" y="2865439"/>
            <a:ext cx="4530498" cy="1006475"/>
          </a:xfrm>
        </p:spPr>
        <p:txBody>
          <a:bodyPr anchor="ctr">
            <a:normAutofit/>
          </a:bodyPr>
          <a:lstStyle>
            <a:lvl1pPr algn="l">
              <a:defRPr sz="4050"/>
            </a:lvl1pPr>
          </a:lstStyle>
          <a:p>
            <a:r>
              <a:rPr altLang="en-US" dirty="0" lang="zh-CN" smtClean="0"/>
              <a:t>编辑标题</a:t>
            </a:r>
            <a:endParaRPr altLang="en-US" dirty="0" lang="zh-CN"/>
          </a:p>
        </p:txBody>
      </p:sp>
      <p:sp>
        <p:nvSpPr>
          <p:cNvPr id="1048595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3871914"/>
            <a:ext cx="4530498" cy="928687"/>
          </a:xfrm>
        </p:spPr>
        <p:txBody>
          <a:bodyPr>
            <a:normAutofit/>
          </a:bodyPr>
          <a:lstStyle>
            <a:lvl1pPr algn="l" indent="0" marL="0">
              <a:buNone/>
              <a:defRPr sz="1500"/>
            </a:lvl1pPr>
            <a:lvl2pPr algn="ctr" indent="0" marL="342900">
              <a:buNone/>
              <a:defRPr sz="1500"/>
            </a:lvl2pPr>
            <a:lvl3pPr algn="ctr" indent="0" marL="685800">
              <a:buNone/>
              <a:defRPr sz="1350"/>
            </a:lvl3pPr>
            <a:lvl4pPr algn="ctr" indent="0" marL="1028700">
              <a:buNone/>
              <a:defRPr sz="1200"/>
            </a:lvl4pPr>
            <a:lvl5pPr algn="ctr" indent="0" marL="1371600">
              <a:buNone/>
              <a:defRPr sz="1200"/>
            </a:lvl5pPr>
            <a:lvl6pPr algn="ctr" indent="0" marL="1714500">
              <a:buNone/>
              <a:defRPr sz="1200"/>
            </a:lvl6pPr>
            <a:lvl7pPr algn="ctr" indent="0" marL="2057400">
              <a:buNone/>
              <a:defRPr sz="1200"/>
            </a:lvl7pPr>
            <a:lvl8pPr algn="ctr" indent="0" marL="2400300">
              <a:buNone/>
              <a:defRPr sz="1200"/>
            </a:lvl8pPr>
            <a:lvl9pPr algn="ctr" indent="0" marL="2743200">
              <a:buNone/>
              <a:defRPr sz="1200"/>
            </a:lvl9pPr>
          </a:lstStyle>
          <a:p>
            <a:r>
              <a:rPr altLang="en-US" dirty="0" lang="zh-CN" smtClean="0"/>
              <a:t>编辑副标题</a:t>
            </a:r>
            <a:endParaRPr altLang="en-US" dirty="0" lang="zh-CN"/>
          </a:p>
        </p:txBody>
      </p:sp>
      <p:sp>
        <p:nvSpPr>
          <p:cNvPr id="1048596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59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0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0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  <p:sp>
        <p:nvSpPr>
          <p:cNvPr id="1048606" name="内容占位符 6"/>
          <p:cNvSpPr>
            <a:spLocks noGrp="1"/>
          </p:cNvSpPr>
          <p:nvPr>
            <p:ph sz="quarter" idx="13"/>
          </p:nvPr>
        </p:nvSpPr>
        <p:spPr>
          <a:xfrm>
            <a:off x="628650" y="863600"/>
            <a:ext cx="7886700" cy="5202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单击此处编辑母版文本样式</a:t>
            </a:r>
            <a:endParaRPr altLang="en-US" dirty="0" lang="zh-CN" smtClean="0"/>
          </a:p>
          <a:p>
            <a:pPr lvl="1"/>
            <a:r>
              <a:rPr altLang="en-US" dirty="0" lang="zh-CN" smtClean="0"/>
              <a:t>第二级</a:t>
            </a:r>
            <a:endParaRPr altLang="en-US" dirty="0" lang="zh-CN" smtClean="0"/>
          </a:p>
          <a:p>
            <a:pPr lvl="2"/>
            <a:r>
              <a:rPr altLang="en-US" dirty="0" lang="zh-CN" smtClean="0"/>
              <a:t>第三级</a:t>
            </a:r>
            <a:endParaRPr altLang="en-US" dirty="0" lang="zh-CN" smtClean="0"/>
          </a:p>
          <a:p>
            <a:pPr lvl="3"/>
            <a:r>
              <a:rPr altLang="en-US" dirty="0" lang="zh-CN" smtClean="0"/>
              <a:t>第四级</a:t>
            </a:r>
            <a:endParaRPr altLang="en-US" dirty="0" lang="zh-CN" smtClean="0"/>
          </a:p>
          <a:p>
            <a:pPr lvl="4"/>
            <a:r>
              <a:rPr altLang="en-US" dirty="0" lang="zh-CN" smtClean="0"/>
              <a:t>第五级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84" name="内容占位符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8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58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6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r="18561"/>
          <a:stretch>
            <a:fillRect/>
          </a:stretch>
        </p:blipFill>
        <p:spPr>
          <a:xfrm>
            <a:off x="4169227" y="0"/>
            <a:ext cx="4974773" cy="6858000"/>
          </a:xfrm>
          <a:prstGeom prst="rect"/>
        </p:spPr>
      </p:pic>
      <p:sp>
        <p:nvSpPr>
          <p:cNvPr id="1048642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3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4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  <p:sp>
        <p:nvSpPr>
          <p:cNvPr id="1048645" name="标题 1"/>
          <p:cNvSpPr>
            <a:spLocks noGrp="1"/>
          </p:cNvSpPr>
          <p:nvPr>
            <p:ph type="title" hasCustomPrompt="1"/>
          </p:nvPr>
        </p:nvSpPr>
        <p:spPr>
          <a:xfrm>
            <a:off x="623888" y="2705100"/>
            <a:ext cx="4991100" cy="1138238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altLang="en-US" dirty="0" lang="zh-CN" smtClean="0"/>
              <a:t>编辑标题</a:t>
            </a:r>
            <a:endParaRPr altLang="en-US" dirty="0" lang="zh-CN"/>
          </a:p>
        </p:txBody>
      </p:sp>
      <p:sp>
        <p:nvSpPr>
          <p:cNvPr id="1048646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843339"/>
            <a:ext cx="4991100" cy="1500187"/>
          </a:xfrm>
        </p:spPr>
        <p:txBody>
          <a:bodyPr>
            <a:normAutofit/>
          </a:bodyPr>
          <a:lstStyle>
            <a:lvl1pPr indent="0" marL="0">
              <a:buNone/>
              <a:defRPr sz="1800">
                <a:solidFill>
                  <a:schemeClr val="bg1"/>
                </a:solidFill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48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49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50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1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5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54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</p:txBody>
      </p:sp>
      <p:sp>
        <p:nvSpPr>
          <p:cNvPr id="1048655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56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indent="0" marL="0">
              <a:buNone/>
              <a:defRPr b="1" sz="1800"/>
            </a:lvl1pPr>
            <a:lvl2pPr indent="0" marL="342900">
              <a:buNone/>
              <a:defRPr b="1" sz="1500"/>
            </a:lvl2pPr>
            <a:lvl3pPr indent="0" marL="685800">
              <a:buNone/>
              <a:defRPr b="1" sz="1350"/>
            </a:lvl3pPr>
            <a:lvl4pPr indent="0" marL="1028700">
              <a:buNone/>
              <a:defRPr b="1" sz="1200"/>
            </a:lvl4pPr>
            <a:lvl5pPr indent="0" marL="1371600">
              <a:buNone/>
              <a:defRPr b="1" sz="1200"/>
            </a:lvl5pPr>
            <a:lvl6pPr indent="0" marL="1714500">
              <a:buNone/>
              <a:defRPr b="1" sz="1200"/>
            </a:lvl6pPr>
            <a:lvl7pPr indent="0" marL="2057400">
              <a:buNone/>
              <a:defRPr b="1" sz="1200"/>
            </a:lvl7pPr>
            <a:lvl8pPr indent="0" marL="2400300">
              <a:buNone/>
              <a:defRPr b="1" sz="1200"/>
            </a:lvl8pPr>
            <a:lvl9pPr indent="0" marL="2743200">
              <a:buNone/>
              <a:defRPr b="1" sz="1200"/>
            </a:lvl9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</p:txBody>
      </p:sp>
      <p:sp>
        <p:nvSpPr>
          <p:cNvPr id="1048657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58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9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6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5"/>
          <p:cNvPicPr>
            <a:picLocks noChangeAspect="1"/>
          </p:cNvPicPr>
          <p:nvPr/>
        </p:nvPicPr>
        <p:blipFill rotWithShape="1">
          <a:blip xmlns:r="http://schemas.openxmlformats.org/officeDocument/2006/relationships" r:embed="rId1" cstate="print"/>
          <a:srcRect r="18561"/>
          <a:stretch>
            <a:fillRect/>
          </a:stretch>
        </p:blipFill>
        <p:spPr>
          <a:xfrm>
            <a:off x="4169228" y="0"/>
            <a:ext cx="4974773" cy="6858000"/>
          </a:xfrm>
          <a:prstGeom prst="rect"/>
        </p:spPr>
      </p:pic>
      <p:sp>
        <p:nvSpPr>
          <p:cNvPr id="1048630" name="标题 1"/>
          <p:cNvSpPr>
            <a:spLocks noGrp="1"/>
          </p:cNvSpPr>
          <p:nvPr>
            <p:ph type="title" hasCustomPrompt="1"/>
          </p:nvPr>
        </p:nvSpPr>
        <p:spPr>
          <a:xfrm>
            <a:off x="542925" y="2819401"/>
            <a:ext cx="4586288" cy="105965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altLang="en-US" dirty="0" lang="zh-CN" smtClean="0"/>
              <a:t>编辑标题</a:t>
            </a:r>
            <a:endParaRPr altLang="en-US" dirty="0" lang="zh-CN"/>
          </a:p>
        </p:txBody>
      </p:sp>
      <p:sp>
        <p:nvSpPr>
          <p:cNvPr id="1048631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2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3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  <p:sp>
        <p:nvSpPr>
          <p:cNvPr id="1048634" name="内容占位符 7"/>
          <p:cNvSpPr>
            <a:spLocks noGrp="1"/>
          </p:cNvSpPr>
          <p:nvPr>
            <p:ph sz="quarter" idx="13"/>
          </p:nvPr>
        </p:nvSpPr>
        <p:spPr>
          <a:xfrm>
            <a:off x="542925" y="3879058"/>
            <a:ext cx="4029075" cy="788193"/>
          </a:xfrm>
        </p:spPr>
        <p:txBody>
          <a:bodyPr>
            <a:normAutofit/>
          </a:bodyPr>
          <a:lstStyle>
            <a:lvl1pPr indent="0" marL="0">
              <a:buNone/>
              <a:defRPr sz="1800"/>
            </a:lvl1pPr>
            <a:lvl2pPr indent="0" marL="342900">
              <a:buNone/>
            </a:lvl2pPr>
            <a:lvl3pPr indent="0" marL="685800">
              <a:buNone/>
            </a:lvl3pPr>
            <a:lvl4pPr indent="0" marL="1028700">
              <a:buNone/>
            </a:lvl4pPr>
            <a:lvl5pPr indent="0" marL="1371600">
              <a:buNone/>
            </a:lvl5pPr>
          </a:lstStyle>
          <a:p>
            <a:pPr lvl="0"/>
            <a:r>
              <a:rPr altLang="en-US" lang="zh-CN" smtClean="0"/>
              <a:t>单击此处编辑母版文本样式</a:t>
            </a:r>
            <a:endParaRPr altLang="en-US" lang="zh-CN" smtClean="0"/>
          </a:p>
        </p:txBody>
      </p:sp>
      <p:sp>
        <p:nvSpPr>
          <p:cNvPr id="1048635" name="内容占位符 7"/>
          <p:cNvSpPr>
            <a:spLocks noGrp="1"/>
          </p:cNvSpPr>
          <p:nvPr>
            <p:ph sz="quarter" idx="14" hasCustomPrompt="1"/>
          </p:nvPr>
        </p:nvSpPr>
        <p:spPr>
          <a:xfrm>
            <a:off x="542925" y="4995071"/>
            <a:ext cx="2271713" cy="573086"/>
          </a:xfrm>
        </p:spPr>
        <p:txBody>
          <a:bodyPr>
            <a:normAutofit/>
          </a:bodyPr>
          <a:lstStyle>
            <a:lvl1pPr indent="0" marL="0">
              <a:buNone/>
              <a:defRPr sz="1800"/>
            </a:lvl1pPr>
            <a:lvl2pPr indent="0" marL="342900">
              <a:buNone/>
            </a:lvl2pPr>
            <a:lvl3pPr indent="0" marL="685800">
              <a:buNone/>
            </a:lvl3pPr>
            <a:lvl4pPr indent="0" marL="1028700">
              <a:buNone/>
            </a:lvl4pPr>
            <a:lvl5pPr indent="0" marL="1371600">
              <a:buNone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 smtClean="0"/>
          </a:p>
        </p:txBody>
      </p:sp>
      <p:sp>
        <p:nvSpPr>
          <p:cNvPr id="1048636" name="内容占位符 7"/>
          <p:cNvSpPr>
            <a:spLocks noGrp="1"/>
          </p:cNvSpPr>
          <p:nvPr>
            <p:ph sz="quarter" idx="15" hasCustomPrompt="1"/>
          </p:nvPr>
        </p:nvSpPr>
        <p:spPr>
          <a:xfrm>
            <a:off x="3161959" y="4995071"/>
            <a:ext cx="2271713" cy="573086"/>
          </a:xfrm>
        </p:spPr>
        <p:txBody>
          <a:bodyPr>
            <a:noAutofit/>
          </a:bodyPr>
          <a:lstStyle>
            <a:lvl1pPr indent="0" marL="0">
              <a:buNone/>
              <a:defRPr sz="1800"/>
            </a:lvl1pPr>
            <a:lvl2pPr indent="0" marL="342900">
              <a:buNone/>
            </a:lvl2pPr>
            <a:lvl3pPr indent="0" marL="685800">
              <a:buNone/>
            </a:lvl3pPr>
            <a:lvl4pPr indent="0" marL="1028700">
              <a:buNone/>
            </a:lvl4pPr>
            <a:lvl5pPr indent="0" marL="1371600">
              <a:buNone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2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6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altLang="en-US" lang="zh-CN" smtClean="0"/>
              <a:t>单击此处编辑标题</a:t>
            </a:r>
            <a:endParaRPr altLang="en-US" dirty="0" lang="zh-CN"/>
          </a:p>
        </p:txBody>
      </p:sp>
      <p:sp>
        <p:nvSpPr>
          <p:cNvPr id="1048610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733425"/>
            <a:ext cx="4478400" cy="5403600"/>
          </a:xfrm>
        </p:spPr>
        <p:txBody>
          <a:bodyPr>
            <a:normAutofit/>
          </a:bodyPr>
          <a:lstStyle>
            <a:lvl1pPr indent="0" marL="0">
              <a:buNone/>
              <a:defRPr sz="2400"/>
            </a:lvl1pPr>
            <a:lvl2pPr indent="0" marL="342900">
              <a:buNone/>
              <a:defRPr sz="2100"/>
            </a:lvl2pPr>
            <a:lvl3pPr indent="0" marL="685800">
              <a:buNone/>
              <a:defRPr sz="1800"/>
            </a:lvl3pPr>
            <a:lvl4pPr indent="0" marL="1028700">
              <a:buNone/>
              <a:defRPr sz="1500"/>
            </a:lvl4pPr>
            <a:lvl5pPr indent="0" marL="1371600">
              <a:buNone/>
              <a:defRPr sz="1500"/>
            </a:lvl5pPr>
            <a:lvl6pPr indent="0" marL="1714500">
              <a:buNone/>
              <a:defRPr sz="1500"/>
            </a:lvl6pPr>
            <a:lvl7pPr indent="0" marL="2057400">
              <a:buNone/>
              <a:defRPr sz="1500"/>
            </a:lvl7pPr>
            <a:lvl8pPr indent="0" marL="2400300">
              <a:buNone/>
              <a:defRPr sz="1500"/>
            </a:lvl8pPr>
            <a:lvl9pPr indent="0" marL="2743200">
              <a:buNone/>
              <a:defRPr sz="1500"/>
            </a:lvl9pPr>
          </a:lstStyle>
          <a:p>
            <a:r>
              <a:rPr altLang="en-US" lang="zh-CN" smtClean="0"/>
              <a:t>图片</a:t>
            </a:r>
            <a:endParaRPr altLang="en-US" dirty="0" lang="zh-CN"/>
          </a:p>
        </p:txBody>
      </p:sp>
      <p:sp>
        <p:nvSpPr>
          <p:cNvPr id="1048611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indent="0" marL="0">
              <a:buNone/>
              <a:defRPr sz="2000"/>
            </a:lvl1pPr>
            <a:lvl2pPr indent="0" marL="342900">
              <a:buNone/>
              <a:defRPr sz="1050"/>
            </a:lvl2pPr>
            <a:lvl3pPr indent="0" marL="685800">
              <a:buNone/>
              <a:defRPr sz="900"/>
            </a:lvl3pPr>
            <a:lvl4pPr indent="0" marL="1028700">
              <a:buNone/>
              <a:defRPr sz="750"/>
            </a:lvl4pPr>
            <a:lvl5pPr indent="0" marL="1371600">
              <a:buNone/>
              <a:defRPr sz="750"/>
            </a:lvl5pPr>
            <a:lvl6pPr indent="0" marL="1714500">
              <a:buNone/>
              <a:defRPr sz="750"/>
            </a:lvl6pPr>
            <a:lvl7pPr indent="0" marL="2057400">
              <a:buNone/>
              <a:defRPr sz="750"/>
            </a:lvl7pPr>
            <a:lvl8pPr indent="0" marL="2400300">
              <a:buNone/>
              <a:defRPr sz="750"/>
            </a:lvl8pPr>
            <a:lvl9pPr indent="0" marL="2743200">
              <a:buNone/>
              <a:defRPr sz="750"/>
            </a:lvl9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</p:txBody>
      </p:sp>
      <p:sp>
        <p:nvSpPr>
          <p:cNvPr id="1048612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3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1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竖排标题与文本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38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  <a:p>
            <a:pPr lvl="1"/>
            <a:r>
              <a:rPr altLang="en-US" dirty="0" lang="zh-CN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639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0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altLang="en-US" lang="zh-CN"/>
          </a:p>
        </p:txBody>
      </p:sp>
      <p:sp>
        <p:nvSpPr>
          <p:cNvPr id="104864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image" Target="../media/image1.emf"/><Relationship Id="rId12" Type="http://schemas.openxmlformats.org/officeDocument/2006/relationships/tags" Target="../tags/tag1.xml"/><Relationship Id="rId13" Type="http://schemas.openxmlformats.org/officeDocument/2006/relationships/tags" Target="../tags/tag2.xml"/><Relationship Id="rId14" Type="http://schemas.openxmlformats.org/officeDocument/2006/relationships/tags" Target="../tags/tag3.xml"/><Relationship Id="rId15" Type="http://schemas.openxmlformats.org/officeDocument/2006/relationships/tags" Target="../tags/tag4.xml"/><Relationship Id="rId1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 dpi="0">
          <a:blip xmlns:r="http://schemas.openxmlformats.org/officeDocument/2006/relationships" r:embed="rId11" cstate="print">
            <a:lum/>
          </a:blip>
          <a:srcRect/>
          <a:stretch>
            <a:fillRect/>
          </a:stretch>
        </a:blipFill>
      </p:bgPr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dirty="0" lang="zh-CN" smtClean="0"/>
              <a:t>编辑文本</a:t>
            </a:r>
            <a:endParaRPr altLang="en-US" dirty="0" lang="zh-CN"/>
          </a:p>
          <a:p>
            <a:pPr lvl="1"/>
            <a:r>
              <a:rPr altLang="en-US" dirty="0" lang="zh-CN" smtClean="0"/>
              <a:t>第二级</a:t>
            </a:r>
            <a:endParaRPr altLang="en-US" dirty="0" lang="zh-CN"/>
          </a:p>
          <a:p>
            <a:pPr lvl="2"/>
            <a:r>
              <a:rPr altLang="en-US" dirty="0" lang="zh-CN"/>
              <a:t>第三级</a:t>
            </a:r>
            <a:endParaRPr altLang="en-US" dirty="0" lang="zh-CN"/>
          </a:p>
          <a:p>
            <a:pPr lvl="3"/>
            <a:r>
              <a:rPr altLang="en-US" dirty="0" lang="zh-CN"/>
              <a:t>第四级</a:t>
            </a:r>
            <a:endParaRPr altLang="en-US" dirty="0" lang="zh-CN"/>
          </a:p>
          <a:p>
            <a:pPr lvl="4"/>
            <a:r>
              <a:rPr altLang="en-US" dirty="0" lang="zh-CN"/>
              <a:t>第五级</a:t>
            </a:r>
            <a:endParaRPr altLang="en-US" dirty="0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CC39-2693-40EB-8227-5936A50760AD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E590-95B2-4A6C-B704-C5EB8A91C6CF}" type="slidenum">
              <a:rPr altLang="en-US" lang="zh-CN" smtClean="0"/>
            </a:fld>
            <a:endParaRPr altLang="en-US" lang="zh-CN"/>
          </a:p>
        </p:txBody>
      </p:sp>
      <p:sp>
        <p:nvSpPr>
          <p:cNvPr id="1048581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0" lang="zh-CN"/>
          </a:p>
        </p:txBody>
      </p:sp>
      <p:sp>
        <p:nvSpPr>
          <p:cNvPr id="1048582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altLang="en-US" sz="1350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800" eaLnBrk="1" hangingPunct="1" latinLnBrk="0" rtl="0">
        <a:lnSpc>
          <a:spcPct val="12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algn="l" defTabSz="685800" eaLnBrk="1" hangingPunct="1" indent="-171450" latinLnBrk="0" marL="171450" rtl="0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685800" eaLnBrk="1" hangingPunct="1" latinLnBrk="0" marL="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hyperlink" Target="mailto:mostwang@gmail.com" TargetMode="External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8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0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0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0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ctrTitle" hasCustomPrompt="1"/>
          </p:nvPr>
        </p:nvSpPr>
        <p:spPr>
          <a:xfrm>
            <a:off x="1180667" y="1556554"/>
            <a:ext cx="8175812" cy="2420797"/>
          </a:xfrm>
        </p:spPr>
        <p:txBody>
          <a:bodyPr>
            <a:normAutofit/>
          </a:bodyPr>
          <a:p>
            <a:pPr algn="ctr"/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'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C</a:t>
            </a:r>
            <a:r>
              <a:rPr altLang="zh-CN" lang="en-US"/>
              <a:t>U</a:t>
            </a:r>
            <a:r>
              <a:rPr altLang="zh-CN" lang="en-US"/>
              <a:t>S</a:t>
            </a:r>
            <a:r>
              <a:rPr altLang="zh-CN" lang="en-US"/>
              <a:t> </a:t>
            </a:r>
            <a:br>
              <a:rPr altLang="zh-CN" lang="en-US"/>
            </a:b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br>
              <a:rPr altLang="zh-CN" lang="en-US"/>
            </a:b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u</a:t>
            </a:r>
            <a:r>
              <a:rPr altLang="zh-CN" lang="en-US"/>
              <a:t>s</a:t>
            </a:r>
            <a:r>
              <a:rPr altLang="zh-CN" lang="en-US"/>
              <a:t>t</a:t>
            </a:r>
            <a:r>
              <a:rPr altLang="zh-CN" lang="en-US"/>
              <a:t>r</a:t>
            </a:r>
            <a:r>
              <a:rPr altLang="zh-CN" lang="en-US"/>
              <a:t>alia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&amp;</a:t>
            </a:r>
            <a:r>
              <a:rPr altLang="zh-CN" lang="en-US"/>
              <a:t>T </a:t>
            </a:r>
            <a:r>
              <a:rPr altLang="zh-CN" lang="en-US"/>
              <a:t>C</a:t>
            </a:r>
            <a:r>
              <a:rPr altLang="zh-CN" lang="en-US"/>
              <a:t>o</a:t>
            </a:r>
            <a:r>
              <a:rPr altLang="zh-CN" lang="en-US"/>
              <a:t>o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ation</a:t>
            </a:r>
            <a:r>
              <a:rPr altLang="zh-CN" lang="en-US"/>
              <a:t> </a:t>
            </a:r>
            <a:endParaRPr lang="zh-CN-#Hans"/>
          </a:p>
        </p:txBody>
      </p:sp>
      <p:sp>
        <p:nvSpPr>
          <p:cNvPr id="1048600" name=""/>
          <p:cNvSpPr>
            <a:spLocks noGrp="1"/>
          </p:cNvSpPr>
          <p:nvPr>
            <p:ph type="subTitle" idx="1" hasCustomPrompt="1"/>
          </p:nvPr>
        </p:nvSpPr>
        <p:spPr>
          <a:xfrm>
            <a:off x="2306751" y="4584673"/>
            <a:ext cx="4530498" cy="928687"/>
          </a:xfrm>
        </p:spPr>
        <p:txBody>
          <a:bodyPr>
            <a:normAutofit fontScale="96000" lnSpcReduction="20000"/>
          </a:bodyPr>
          <a:p>
            <a:pPr algn="ctr"/>
            <a:r>
              <a:rPr altLang="zh-CN" sz="2500" lang="en-US">
                <a:solidFill>
                  <a:srgbClr val="FFCB00"/>
                </a:solidFill>
              </a:rPr>
              <a:t>Q</a:t>
            </a:r>
            <a:r>
              <a:rPr altLang="zh-CN" sz="2500" lang="en-US">
                <a:solidFill>
                  <a:srgbClr val="FFCB00"/>
                </a:solidFill>
              </a:rPr>
              <a:t>i</a:t>
            </a:r>
            <a:r>
              <a:rPr altLang="zh-CN" sz="2500" lang="en-US">
                <a:solidFill>
                  <a:srgbClr val="FFCB00"/>
                </a:solidFill>
              </a:rPr>
              <a:t>a</a:t>
            </a:r>
            <a:r>
              <a:rPr altLang="zh-CN" sz="2500" lang="en-US">
                <a:solidFill>
                  <a:srgbClr val="FFCB00"/>
                </a:solidFill>
              </a:rPr>
              <a:t>n</a:t>
            </a:r>
            <a:r>
              <a:rPr altLang="zh-CN" sz="2500" lang="en-US">
                <a:solidFill>
                  <a:srgbClr val="FFCB00"/>
                </a:solidFill>
              </a:rPr>
              <a:t>g</a:t>
            </a:r>
            <a:r>
              <a:rPr altLang="zh-CN" sz="2500" lang="en-US">
                <a:solidFill>
                  <a:srgbClr val="FFCB00"/>
                </a:solidFill>
              </a:rPr>
              <a:t> </a:t>
            </a:r>
            <a:r>
              <a:rPr altLang="zh-CN" sz="2500" lang="en-US">
                <a:solidFill>
                  <a:srgbClr val="FFCB00"/>
                </a:solidFill>
              </a:rPr>
              <a:t>W</a:t>
            </a:r>
            <a:r>
              <a:rPr altLang="zh-CN" sz="2500" lang="en-US">
                <a:solidFill>
                  <a:srgbClr val="FFCB00"/>
                </a:solidFill>
              </a:rPr>
              <a:t>a</a:t>
            </a:r>
            <a:r>
              <a:rPr altLang="zh-CN" sz="2500" lang="en-US">
                <a:solidFill>
                  <a:srgbClr val="FFCB00"/>
                </a:solidFill>
              </a:rPr>
              <a:t>n</a:t>
            </a:r>
            <a:r>
              <a:rPr altLang="zh-CN" sz="2500" lang="en-US">
                <a:solidFill>
                  <a:srgbClr val="FFCB00"/>
                </a:solidFill>
              </a:rPr>
              <a:t>g</a:t>
            </a:r>
            <a:endParaRPr sz="2500" lang="zh-CN-#Hans">
              <a:solidFill>
                <a:srgbClr val="FFCB00"/>
              </a:solidFill>
            </a:endParaRPr>
          </a:p>
          <a:p>
            <a:pPr algn="ctr"/>
            <a:r>
              <a:rPr altLang="zh-CN" sz="2500" lang="en-US">
                <a:solidFill>
                  <a:srgbClr val="FFCB00"/>
                </a:solidFill>
              </a:rPr>
              <a:t>C</a:t>
            </a:r>
            <a:r>
              <a:rPr altLang="zh-CN" sz="2500" lang="en-US">
                <a:solidFill>
                  <a:srgbClr val="FFCB00"/>
                </a:solidFill>
              </a:rPr>
              <a:t>h</a:t>
            </a:r>
            <a:r>
              <a:rPr altLang="zh-CN" sz="2500" lang="en-US">
                <a:solidFill>
                  <a:srgbClr val="FFCB00"/>
                </a:solidFill>
              </a:rPr>
              <a:t>i</a:t>
            </a:r>
            <a:r>
              <a:rPr altLang="zh-CN" sz="2500" lang="en-US">
                <a:solidFill>
                  <a:srgbClr val="FFCB00"/>
                </a:solidFill>
              </a:rPr>
              <a:t>n</a:t>
            </a:r>
            <a:r>
              <a:rPr altLang="zh-CN" sz="2500" lang="en-US">
                <a:solidFill>
                  <a:srgbClr val="FFCB00"/>
                </a:solidFill>
              </a:rPr>
              <a:t>e</a:t>
            </a:r>
            <a:r>
              <a:rPr altLang="zh-CN" sz="2500" lang="en-US">
                <a:solidFill>
                  <a:srgbClr val="FFCB00"/>
                </a:solidFill>
              </a:rPr>
              <a:t>s</a:t>
            </a:r>
            <a:r>
              <a:rPr altLang="zh-CN" sz="2500" lang="en-US">
                <a:solidFill>
                  <a:srgbClr val="FFCB00"/>
                </a:solidFill>
              </a:rPr>
              <a:t>e</a:t>
            </a:r>
            <a:r>
              <a:rPr altLang="zh-CN" sz="2500" lang="en-US">
                <a:solidFill>
                  <a:srgbClr val="FFCB00"/>
                </a:solidFill>
              </a:rPr>
              <a:t> </a:t>
            </a:r>
            <a:r>
              <a:rPr altLang="zh-CN" sz="2500" lang="en-US">
                <a:solidFill>
                  <a:srgbClr val="FFCB00"/>
                </a:solidFill>
              </a:rPr>
              <a:t>E</a:t>
            </a:r>
            <a:r>
              <a:rPr altLang="zh-CN" sz="2500" lang="en-US">
                <a:solidFill>
                  <a:srgbClr val="FFCB00"/>
                </a:solidFill>
              </a:rPr>
              <a:t>m</a:t>
            </a:r>
            <a:r>
              <a:rPr altLang="zh-CN" sz="2500" lang="en-US">
                <a:solidFill>
                  <a:srgbClr val="FFCB00"/>
                </a:solidFill>
              </a:rPr>
              <a:t>b</a:t>
            </a:r>
            <a:r>
              <a:rPr altLang="zh-CN" sz="2500" lang="en-US">
                <a:solidFill>
                  <a:srgbClr val="FFCB00"/>
                </a:solidFill>
              </a:rPr>
              <a:t>a</a:t>
            </a:r>
            <a:r>
              <a:rPr altLang="zh-CN" sz="2500" lang="en-US">
                <a:solidFill>
                  <a:srgbClr val="FFCB00"/>
                </a:solidFill>
              </a:rPr>
              <a:t>s</a:t>
            </a:r>
            <a:r>
              <a:rPr altLang="zh-CN" sz="2500" lang="en-US">
                <a:solidFill>
                  <a:srgbClr val="FFCB00"/>
                </a:solidFill>
              </a:rPr>
              <a:t>s</a:t>
            </a:r>
            <a:r>
              <a:rPr altLang="zh-CN" sz="2500" lang="en-US">
                <a:solidFill>
                  <a:srgbClr val="FFCB00"/>
                </a:solidFill>
              </a:rPr>
              <a:t>y</a:t>
            </a:r>
            <a:r>
              <a:rPr altLang="zh-CN" sz="2500" lang="en-US">
                <a:solidFill>
                  <a:srgbClr val="FFCB00"/>
                </a:solidFill>
              </a:rPr>
              <a:t> </a:t>
            </a:r>
            <a:r>
              <a:rPr altLang="zh-CN" sz="2500" lang="en-US">
                <a:solidFill>
                  <a:srgbClr val="FFCB00"/>
                </a:solidFill>
              </a:rPr>
              <a:t>i</a:t>
            </a:r>
            <a:r>
              <a:rPr altLang="zh-CN" sz="2500" lang="en-US">
                <a:solidFill>
                  <a:srgbClr val="FFCB00"/>
                </a:solidFill>
              </a:rPr>
              <a:t>n</a:t>
            </a:r>
            <a:r>
              <a:rPr altLang="zh-CN" sz="2500" lang="en-US">
                <a:solidFill>
                  <a:srgbClr val="FFCB00"/>
                </a:solidFill>
              </a:rPr>
              <a:t> </a:t>
            </a:r>
            <a:r>
              <a:rPr altLang="zh-CN" sz="2500" lang="en-US">
                <a:solidFill>
                  <a:srgbClr val="FFCB00"/>
                </a:solidFill>
              </a:rPr>
              <a:t>C</a:t>
            </a:r>
            <a:r>
              <a:rPr altLang="zh-CN" sz="2500" lang="en-US">
                <a:solidFill>
                  <a:srgbClr val="FFCB00"/>
                </a:solidFill>
              </a:rPr>
              <a:t>a</a:t>
            </a:r>
            <a:r>
              <a:rPr altLang="zh-CN" sz="2500" lang="en-US">
                <a:solidFill>
                  <a:srgbClr val="FFCB00"/>
                </a:solidFill>
              </a:rPr>
              <a:t>n</a:t>
            </a:r>
            <a:r>
              <a:rPr altLang="zh-CN" sz="2500" lang="en-US">
                <a:solidFill>
                  <a:srgbClr val="FFCB00"/>
                </a:solidFill>
              </a:rPr>
              <a:t>b</a:t>
            </a:r>
            <a:r>
              <a:rPr altLang="zh-CN" sz="2500" lang="en-US">
                <a:solidFill>
                  <a:srgbClr val="FFCB00"/>
                </a:solidFill>
              </a:rPr>
              <a:t>erra</a:t>
            </a:r>
            <a:endParaRPr sz="2500" lang="zh-CN-#Hans">
              <a:solidFill>
                <a:srgbClr val="FFCB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h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n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S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n</a:t>
            </a:r>
            <a:r>
              <a:rPr altLang="zh-CN" lang="en-US">
                <a:solidFill>
                  <a:srgbClr val="FFCB00"/>
                </a:solidFill>
              </a:rPr>
              <a:t>d</a:t>
            </a:r>
            <a:r>
              <a:rPr altLang="zh-CN" lang="en-US">
                <a:solidFill>
                  <a:srgbClr val="FFCB00"/>
                </a:solidFill>
              </a:rPr>
              <a:t>u</a:t>
            </a:r>
            <a:r>
              <a:rPr altLang="zh-CN" lang="en-US">
                <a:solidFill>
                  <a:srgbClr val="FFCB00"/>
                </a:solidFill>
              </a:rPr>
              <a:t>s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r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l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Innovation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l</a:t>
            </a:r>
            <a:r>
              <a:rPr altLang="zh-CN" lang="en-US">
                <a:solidFill>
                  <a:srgbClr val="FFCB00"/>
                </a:solidFill>
              </a:rPr>
              <a:t>l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ance</a:t>
            </a:r>
            <a:endParaRPr lang="zh-CN-#Hans">
              <a:solidFill>
                <a:srgbClr val="FFCB00"/>
              </a:solidFill>
            </a:endParaRPr>
          </a:p>
        </p:txBody>
      </p:sp>
      <p:sp>
        <p:nvSpPr>
          <p:cNvPr id="1048623" name="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p>
            <a:endParaRPr lang="zh-CN-#Hans"/>
          </a:p>
          <a:p>
            <a:r>
              <a:rPr altLang="zh-CN" sz="3541" lang="en-US"/>
              <a:t>GCCSI </a:t>
            </a:r>
            <a:r>
              <a:rPr altLang="zh-CN" sz="3541" lang="en-US"/>
              <a:t> </a:t>
            </a:r>
            <a:r>
              <a:rPr altLang="zh-CN" sz="3541" lang="en-US"/>
              <a:t>c</a:t>
            </a:r>
            <a:r>
              <a:rPr altLang="zh-CN" sz="3541" lang="en-US"/>
              <a:t>o</a:t>
            </a:r>
            <a:r>
              <a:rPr altLang="zh-CN" sz="3541" lang="en-US"/>
              <a:t>o</a:t>
            </a:r>
            <a:r>
              <a:rPr altLang="zh-CN" sz="3541" lang="en-US"/>
              <a:t>p</a:t>
            </a:r>
            <a:r>
              <a:rPr altLang="zh-CN" sz="3541" lang="en-US"/>
              <a:t>eration</a:t>
            </a:r>
            <a:endParaRPr sz="3541" lang="zh-CN-#Hans"/>
          </a:p>
          <a:p>
            <a:r>
              <a:rPr altLang="zh-CN" sz="3541" lang="en-US"/>
              <a:t>C</a:t>
            </a:r>
            <a:r>
              <a:rPr altLang="zh-CN" sz="3541" lang="en-US"/>
              <a:t>S</a:t>
            </a:r>
            <a:r>
              <a:rPr altLang="zh-CN" sz="3541" lang="en-US"/>
              <a:t>L</a:t>
            </a:r>
            <a:r>
              <a:rPr altLang="zh-CN" sz="3541" lang="en-US"/>
              <a:t>F</a:t>
            </a:r>
            <a:r>
              <a:rPr altLang="zh-CN" sz="3541" lang="en-US"/>
              <a:t> </a:t>
            </a:r>
            <a:r>
              <a:rPr altLang="zh-CN" sz="3541" lang="en-US"/>
              <a:t>C</a:t>
            </a:r>
            <a:r>
              <a:rPr altLang="zh-CN" sz="3541" lang="en-US"/>
              <a:t>E</a:t>
            </a:r>
            <a:r>
              <a:rPr altLang="zh-CN" sz="3541" lang="en-US"/>
              <a:t>M</a:t>
            </a:r>
            <a:r>
              <a:rPr altLang="zh-CN" sz="3541" lang="en-US"/>
              <a:t> </a:t>
            </a:r>
            <a:r>
              <a:rPr altLang="zh-CN" sz="3541" lang="en-US"/>
              <a:t>M</a:t>
            </a:r>
            <a:r>
              <a:rPr altLang="zh-CN" sz="3541" lang="en-US"/>
              <a:t>I</a:t>
            </a:r>
            <a:endParaRPr sz="3541" lang="zh-CN-#Hans"/>
          </a:p>
          <a:p>
            <a:r>
              <a:rPr altLang="zh-CN" sz="3541" lang="en-US"/>
              <a:t>B</a:t>
            </a:r>
            <a:r>
              <a:rPr altLang="zh-CN" sz="3541" lang="en-US"/>
              <a:t>i</a:t>
            </a:r>
            <a:r>
              <a:rPr altLang="zh-CN" sz="3541" lang="en-US"/>
              <a:t>l</a:t>
            </a:r>
            <a:r>
              <a:rPr altLang="zh-CN" sz="3541" lang="en-US"/>
              <a:t>a</a:t>
            </a:r>
            <a:r>
              <a:rPr altLang="zh-CN" sz="3541" lang="en-US"/>
              <a:t>t</a:t>
            </a:r>
            <a:r>
              <a:rPr altLang="zh-CN" sz="3541" lang="en-US"/>
              <a:t>eral</a:t>
            </a:r>
            <a:r>
              <a:rPr altLang="zh-CN" sz="3541" lang="en-US"/>
              <a:t> </a:t>
            </a:r>
            <a:r>
              <a:rPr altLang="zh-CN" sz="3541" lang="en-US"/>
              <a:t>c</a:t>
            </a:r>
            <a:r>
              <a:rPr altLang="zh-CN" sz="3541" lang="en-US"/>
              <a:t>o</a:t>
            </a:r>
            <a:r>
              <a:rPr altLang="zh-CN" sz="3541" lang="en-US"/>
              <a:t>o</a:t>
            </a:r>
            <a:r>
              <a:rPr altLang="zh-CN" sz="3541" lang="en-US"/>
              <a:t>p</a:t>
            </a:r>
            <a:r>
              <a:rPr altLang="zh-CN" sz="3541" lang="en-US"/>
              <a:t>eration</a:t>
            </a:r>
            <a:r>
              <a:rPr altLang="zh-CN" sz="3541" lang="en-US"/>
              <a:t> </a:t>
            </a:r>
            <a:r>
              <a:rPr altLang="zh-CN" sz="3541" lang="en-US"/>
              <a:t>w</a:t>
            </a:r>
            <a:r>
              <a:rPr altLang="zh-CN" sz="3541" lang="en-US"/>
              <a:t>i</a:t>
            </a:r>
            <a:r>
              <a:rPr altLang="zh-CN" sz="3541" lang="en-US"/>
              <a:t>t</a:t>
            </a:r>
            <a:r>
              <a:rPr altLang="zh-CN" sz="3541" lang="en-US"/>
              <a:t>h</a:t>
            </a:r>
            <a:r>
              <a:rPr altLang="zh-CN" sz="3541" lang="en-US"/>
              <a:t> </a:t>
            </a:r>
            <a:r>
              <a:rPr altLang="zh-CN" sz="3541" lang="en-US"/>
              <a:t>E</a:t>
            </a:r>
            <a:r>
              <a:rPr altLang="zh-CN" sz="3541" lang="en-US"/>
              <a:t>U</a:t>
            </a:r>
            <a:r>
              <a:rPr altLang="zh-CN" sz="3541" lang="en-US"/>
              <a:t> </a:t>
            </a:r>
            <a:r>
              <a:rPr altLang="zh-CN" sz="3541" lang="en-US"/>
              <a:t>U</a:t>
            </a:r>
            <a:r>
              <a:rPr altLang="zh-CN" sz="3541" lang="en-US"/>
              <a:t>S</a:t>
            </a:r>
            <a:r>
              <a:rPr altLang="zh-CN" sz="3541" lang="en-US"/>
              <a:t> </a:t>
            </a:r>
            <a:r>
              <a:rPr altLang="zh-CN" sz="3541" lang="en-US"/>
              <a:t>A</a:t>
            </a:r>
            <a:r>
              <a:rPr altLang="zh-CN" sz="3541" lang="en-US"/>
              <a:t>u</a:t>
            </a:r>
            <a:r>
              <a:rPr altLang="zh-CN" sz="3541" lang="en-US"/>
              <a:t>s</a:t>
            </a:r>
            <a:r>
              <a:rPr altLang="zh-CN" sz="3541" lang="en-US"/>
              <a:t>tralia</a:t>
            </a:r>
            <a:r>
              <a:rPr altLang="zh-CN" sz="3541" lang="en-US"/>
              <a:t> </a:t>
            </a:r>
            <a:r>
              <a:rPr altLang="zh-CN" sz="3541" lang="en-US"/>
              <a:t>I</a:t>
            </a:r>
            <a:r>
              <a:rPr altLang="zh-CN" sz="3541" lang="en-US"/>
              <a:t>t</a:t>
            </a:r>
            <a:r>
              <a:rPr altLang="zh-CN" sz="3541" lang="en-US"/>
              <a:t>a</a:t>
            </a:r>
            <a:r>
              <a:rPr altLang="zh-CN" sz="3541" lang="en-US"/>
              <a:t>l</a:t>
            </a:r>
            <a:r>
              <a:rPr altLang="zh-CN" sz="3541" lang="en-US"/>
              <a:t>y</a:t>
            </a:r>
            <a:endParaRPr sz="3541" lang="zh-CN-#Hans"/>
          </a:p>
          <a:p>
            <a:r>
              <a:rPr altLang="zh-CN" sz="3541" lang="en-US"/>
              <a:t>CA</a:t>
            </a:r>
            <a:r>
              <a:rPr altLang="zh-CN" sz="3541" lang="en-US"/>
              <a:t>G</a:t>
            </a:r>
            <a:r>
              <a:rPr altLang="zh-CN" sz="3541" lang="en-US"/>
              <a:t>S</a:t>
            </a:r>
            <a:r>
              <a:rPr altLang="zh-CN" sz="3541" lang="en-US"/>
              <a:t>,</a:t>
            </a:r>
            <a:r>
              <a:rPr altLang="zh-CN" sz="3541" lang="en-US"/>
              <a:t> </a:t>
            </a:r>
            <a:r>
              <a:rPr altLang="zh-CN" sz="3541" lang="en-US"/>
              <a:t>N</a:t>
            </a:r>
            <a:r>
              <a:rPr altLang="zh-CN" sz="3541" lang="en-US"/>
              <a:t>Z</a:t>
            </a:r>
            <a:r>
              <a:rPr altLang="zh-CN" sz="3541" lang="en-US"/>
              <a:t>E</a:t>
            </a:r>
            <a:r>
              <a:rPr altLang="zh-CN" sz="3541" lang="en-US"/>
              <a:t>C</a:t>
            </a:r>
            <a:endParaRPr sz="3541" lang="zh-CN-#Hans"/>
          </a:p>
          <a:p>
            <a:endParaRPr sz="3541" lang="zh-CN-#Han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pPr algn="ctr"/>
            <a:r>
              <a:rPr altLang="zh-CN" sz="4500" lang="en-US">
                <a:solidFill>
                  <a:srgbClr val="FFC000"/>
                </a:solidFill>
              </a:rPr>
              <a:t>C</a:t>
            </a:r>
            <a:r>
              <a:rPr altLang="zh-CN" sz="4500" lang="en-US">
                <a:solidFill>
                  <a:srgbClr val="FFC000"/>
                </a:solidFill>
              </a:rPr>
              <a:t>h</a:t>
            </a:r>
            <a:r>
              <a:rPr altLang="zh-CN" sz="4500" lang="en-US">
                <a:solidFill>
                  <a:srgbClr val="FFC000"/>
                </a:solidFill>
              </a:rPr>
              <a:t>a</a:t>
            </a:r>
            <a:r>
              <a:rPr altLang="zh-CN" sz="4500" lang="en-US">
                <a:solidFill>
                  <a:srgbClr val="FFC000"/>
                </a:solidFill>
              </a:rPr>
              <a:t>l</a:t>
            </a:r>
            <a:r>
              <a:rPr altLang="zh-CN" sz="4500" lang="en-US">
                <a:solidFill>
                  <a:srgbClr val="FFC000"/>
                </a:solidFill>
              </a:rPr>
              <a:t>l</a:t>
            </a:r>
            <a:r>
              <a:rPr altLang="zh-CN" sz="4500" lang="en-US">
                <a:solidFill>
                  <a:srgbClr val="FFC000"/>
                </a:solidFill>
              </a:rPr>
              <a:t>enges</a:t>
            </a:r>
            <a:r>
              <a:rPr altLang="zh-CN" sz="4500" lang="en-US">
                <a:solidFill>
                  <a:srgbClr val="FFC000"/>
                </a:solidFill>
              </a:rPr>
              <a:t> </a:t>
            </a:r>
            <a:endParaRPr sz="4500" lang="zh-CN-#Hans">
              <a:solidFill>
                <a:srgbClr val="FFC000"/>
              </a:solidFill>
            </a:endParaRPr>
          </a:p>
          <a:p>
            <a:r>
              <a:rPr altLang="zh-CN" sz="4500" lang="en-US"/>
              <a:t>h</a:t>
            </a:r>
            <a:r>
              <a:rPr altLang="zh-CN" sz="4500" lang="en-US"/>
              <a:t>i</a:t>
            </a:r>
            <a:r>
              <a:rPr altLang="zh-CN" sz="4500" lang="en-US"/>
              <a:t>g</a:t>
            </a:r>
            <a:r>
              <a:rPr altLang="zh-CN" sz="4500" lang="en-US"/>
              <a:t>h</a:t>
            </a:r>
            <a:r>
              <a:rPr altLang="zh-CN" sz="4500" lang="en-US"/>
              <a:t> </a:t>
            </a:r>
            <a:r>
              <a:rPr altLang="zh-CN" sz="4500" lang="en-US"/>
              <a:t>c</a:t>
            </a:r>
            <a:r>
              <a:rPr altLang="zh-CN" sz="4500" lang="en-US"/>
              <a:t>o</a:t>
            </a:r>
            <a:r>
              <a:rPr altLang="zh-CN" sz="4500" lang="en-US"/>
              <a:t>s</a:t>
            </a:r>
            <a:r>
              <a:rPr altLang="zh-CN" sz="4500" lang="en-US"/>
              <a:t>t</a:t>
            </a:r>
            <a:r>
              <a:rPr altLang="zh-CN" sz="4500" lang="en-US"/>
              <a:t>,</a:t>
            </a:r>
            <a:r>
              <a:rPr altLang="zh-CN" sz="4500" lang="en-US"/>
              <a:t> </a:t>
            </a:r>
            <a:r>
              <a:rPr altLang="zh-CN" sz="4500" lang="en-US"/>
              <a:t>h</a:t>
            </a:r>
            <a:r>
              <a:rPr altLang="zh-CN" sz="4500" lang="en-US"/>
              <a:t>i</a:t>
            </a:r>
            <a:r>
              <a:rPr altLang="zh-CN" sz="4500" lang="en-US"/>
              <a:t>g</a:t>
            </a:r>
            <a:r>
              <a:rPr altLang="zh-CN" sz="4500" lang="en-US"/>
              <a:t>h</a:t>
            </a:r>
            <a:r>
              <a:rPr altLang="zh-CN" sz="4500" lang="en-US"/>
              <a:t> </a:t>
            </a:r>
            <a:r>
              <a:rPr altLang="zh-CN" sz="4500" lang="en-US"/>
              <a:t>e</a:t>
            </a:r>
            <a:r>
              <a:rPr altLang="zh-CN" sz="4500" lang="en-US"/>
              <a:t>n</a:t>
            </a:r>
            <a:r>
              <a:rPr altLang="zh-CN" sz="4500" lang="en-US"/>
              <a:t>e</a:t>
            </a:r>
            <a:r>
              <a:rPr altLang="zh-CN" sz="4500" lang="en-US"/>
              <a:t>rgy</a:t>
            </a:r>
            <a:r>
              <a:rPr altLang="zh-CN" sz="4500" lang="en-US"/>
              <a:t> </a:t>
            </a:r>
            <a:r>
              <a:rPr altLang="zh-CN" sz="4500" lang="en-US"/>
              <a:t>c</a:t>
            </a:r>
            <a:r>
              <a:rPr altLang="zh-CN" sz="4500" lang="en-US"/>
              <a:t>o</a:t>
            </a:r>
            <a:r>
              <a:rPr altLang="zh-CN" sz="4500" lang="en-US"/>
              <a:t>n</a:t>
            </a:r>
            <a:r>
              <a:rPr altLang="zh-CN" sz="4500" lang="en-US"/>
              <a:t>s</a:t>
            </a:r>
            <a:r>
              <a:rPr altLang="zh-CN" sz="4500" lang="en-US"/>
              <a:t>umption</a:t>
            </a:r>
            <a:r>
              <a:rPr altLang="zh-CN" sz="4500" lang="en-US"/>
              <a:t>,</a:t>
            </a:r>
            <a:r>
              <a:rPr altLang="zh-CN" sz="4500" lang="en-US"/>
              <a:t> </a:t>
            </a:r>
            <a:r>
              <a:rPr altLang="zh-CN" sz="4500" lang="en-US"/>
              <a:t>s</a:t>
            </a:r>
            <a:r>
              <a:rPr altLang="zh-CN" sz="4500" lang="en-US"/>
              <a:t>a</a:t>
            </a:r>
            <a:r>
              <a:rPr altLang="zh-CN" sz="4500" lang="en-US"/>
              <a:t>f</a:t>
            </a:r>
            <a:r>
              <a:rPr altLang="zh-CN" sz="4500" lang="en-US"/>
              <a:t>e</a:t>
            </a:r>
            <a:r>
              <a:rPr altLang="zh-CN" sz="4500" lang="en-US"/>
              <a:t>ty</a:t>
            </a:r>
            <a:r>
              <a:rPr altLang="zh-CN" sz="4500" lang="en-US"/>
              <a:t> </a:t>
            </a:r>
            <a:r>
              <a:rPr altLang="zh-CN" sz="4500" lang="en-US"/>
              <a:t> </a:t>
            </a:r>
            <a:r>
              <a:rPr altLang="zh-CN" sz="4500" lang="en-US"/>
              <a:t>r</a:t>
            </a:r>
            <a:r>
              <a:rPr altLang="zh-CN" sz="4500" lang="en-US"/>
              <a:t>e</a:t>
            </a:r>
            <a:r>
              <a:rPr altLang="zh-CN" sz="4500" lang="en-US"/>
              <a:t>l</a:t>
            </a:r>
            <a:r>
              <a:rPr altLang="zh-CN" sz="4500" lang="en-US"/>
              <a:t>i</a:t>
            </a:r>
            <a:r>
              <a:rPr altLang="zh-CN" sz="4500" lang="en-US"/>
              <a:t>a</a:t>
            </a:r>
            <a:r>
              <a:rPr altLang="zh-CN" sz="4500" lang="en-US"/>
              <a:t>b</a:t>
            </a:r>
            <a:r>
              <a:rPr altLang="zh-CN" sz="4500" lang="en-US"/>
              <a:t>i</a:t>
            </a:r>
            <a:r>
              <a:rPr altLang="zh-CN" sz="4500" lang="en-US"/>
              <a:t>lity</a:t>
            </a:r>
            <a:r>
              <a:rPr altLang="zh-CN" sz="4500" lang="en-US"/>
              <a:t> </a:t>
            </a:r>
            <a:r>
              <a:rPr altLang="zh-CN" sz="4500" lang="en-US"/>
              <a:t>a</a:t>
            </a:r>
            <a:r>
              <a:rPr altLang="zh-CN" sz="4500" lang="en-US"/>
              <a:t>n</a:t>
            </a:r>
            <a:r>
              <a:rPr altLang="zh-CN" sz="4500" lang="en-US"/>
              <a:t>d</a:t>
            </a:r>
            <a:r>
              <a:rPr altLang="zh-CN" sz="4500" lang="en-US"/>
              <a:t> </a:t>
            </a:r>
            <a:r>
              <a:rPr altLang="zh-CN" sz="4500" lang="en-US"/>
              <a:t>f</a:t>
            </a:r>
            <a:r>
              <a:rPr altLang="zh-CN" sz="4500" lang="en-US"/>
              <a:t>i</a:t>
            </a:r>
            <a:r>
              <a:rPr altLang="zh-CN" sz="4500" lang="en-US"/>
              <a:t>n</a:t>
            </a:r>
            <a:r>
              <a:rPr altLang="zh-CN" sz="4500" lang="en-US"/>
              <a:t>a</a:t>
            </a:r>
            <a:r>
              <a:rPr altLang="zh-CN" sz="4500" lang="en-US"/>
              <a:t>n</a:t>
            </a:r>
            <a:r>
              <a:rPr altLang="zh-CN" sz="4500" lang="en-US"/>
              <a:t>c</a:t>
            </a:r>
            <a:r>
              <a:rPr altLang="zh-CN" sz="4500" lang="en-US"/>
              <a:t>i</a:t>
            </a:r>
            <a:r>
              <a:rPr altLang="zh-CN" sz="4500" lang="en-US"/>
              <a:t>n</a:t>
            </a:r>
            <a:r>
              <a:rPr altLang="zh-CN" sz="4500" lang="en-US"/>
              <a:t>g</a:t>
            </a:r>
            <a:r>
              <a:rPr altLang="zh-CN" sz="4500" lang="en-US"/>
              <a:t> </a:t>
            </a:r>
            <a:r>
              <a:rPr altLang="zh-CN" sz="4500" lang="en-US"/>
              <a:t>d</a:t>
            </a:r>
            <a:r>
              <a:rPr altLang="zh-CN" sz="4500" lang="en-US"/>
              <a:t>i</a:t>
            </a:r>
            <a:r>
              <a:rPr altLang="zh-CN" sz="4500" lang="en-US"/>
              <a:t>f</a:t>
            </a:r>
            <a:r>
              <a:rPr altLang="zh-CN" sz="4500" lang="en-US"/>
              <a:t>f</a:t>
            </a:r>
            <a:r>
              <a:rPr altLang="zh-CN" sz="4500" lang="en-US"/>
              <a:t>i</a:t>
            </a:r>
            <a:r>
              <a:rPr altLang="zh-CN" sz="4500" lang="en-US"/>
              <a:t>culties</a:t>
            </a:r>
            <a:r>
              <a:rPr altLang="zh-CN" sz="4500" lang="en-US"/>
              <a:t> </a:t>
            </a:r>
            <a:r>
              <a:rPr altLang="zh-CN" sz="4500" lang="en-US"/>
              <a:t>f</a:t>
            </a:r>
            <a:r>
              <a:rPr altLang="zh-CN" sz="4500" lang="en-US"/>
              <a:t>o</a:t>
            </a:r>
            <a:r>
              <a:rPr altLang="zh-CN" sz="4500" lang="en-US"/>
              <a:t>r</a:t>
            </a:r>
            <a:r>
              <a:rPr altLang="zh-CN" sz="4500" lang="en-US"/>
              <a:t> </a:t>
            </a:r>
            <a:r>
              <a:rPr altLang="zh-CN" sz="4500" lang="en-US"/>
              <a:t>d</a:t>
            </a:r>
            <a:r>
              <a:rPr altLang="zh-CN" sz="4500" lang="en-US"/>
              <a:t>e</a:t>
            </a:r>
            <a:r>
              <a:rPr altLang="zh-CN" sz="4500" lang="en-US"/>
              <a:t>m</a:t>
            </a:r>
            <a:r>
              <a:rPr altLang="zh-CN" sz="4500" lang="en-US"/>
              <a:t>o</a:t>
            </a:r>
            <a:r>
              <a:rPr altLang="zh-CN" sz="4500" lang="en-US"/>
              <a:t>nstration</a:t>
            </a:r>
            <a:r>
              <a:rPr altLang="zh-CN" sz="4500" lang="en-US"/>
              <a:t>,</a:t>
            </a:r>
            <a:r>
              <a:rPr altLang="zh-CN" sz="4500" lang="en-US"/>
              <a:t> </a:t>
            </a:r>
            <a:r>
              <a:rPr altLang="zh-CN" sz="4500" lang="en-US"/>
              <a:t>a</a:t>
            </a:r>
            <a:r>
              <a:rPr altLang="zh-CN" sz="4500" lang="en-US"/>
              <a:t>t</a:t>
            </a:r>
            <a:r>
              <a:rPr altLang="zh-CN" sz="4500" lang="en-US"/>
              <a:t>t</a:t>
            </a:r>
            <a:r>
              <a:rPr altLang="zh-CN" sz="4500" lang="en-US"/>
              <a:t>r</a:t>
            </a:r>
            <a:r>
              <a:rPr altLang="zh-CN" sz="4500" lang="en-US"/>
              <a:t>a</a:t>
            </a:r>
            <a:r>
              <a:rPr altLang="zh-CN" sz="4500" lang="en-US"/>
              <a:t>c</a:t>
            </a:r>
            <a:r>
              <a:rPr altLang="zh-CN" sz="4500" lang="en-US"/>
              <a:t>t</a:t>
            </a:r>
            <a:r>
              <a:rPr altLang="zh-CN" sz="4500" lang="en-US"/>
              <a:t>i</a:t>
            </a:r>
            <a:r>
              <a:rPr altLang="zh-CN" sz="4500" lang="en-US"/>
              <a:t>v</a:t>
            </a:r>
            <a:r>
              <a:rPr altLang="zh-CN" sz="4500" lang="en-US"/>
              <a:t>eness</a:t>
            </a:r>
            <a:r>
              <a:rPr altLang="zh-CN" sz="4500" lang="en-US"/>
              <a:t> </a:t>
            </a:r>
            <a:r>
              <a:rPr altLang="zh-CN" sz="4500" lang="en-US"/>
              <a:t>d</a:t>
            </a:r>
            <a:r>
              <a:rPr altLang="zh-CN" sz="4500" lang="en-US"/>
              <a:t>r</a:t>
            </a:r>
            <a:r>
              <a:rPr altLang="zh-CN" sz="4500" lang="en-US"/>
              <a:t>o</a:t>
            </a:r>
            <a:r>
              <a:rPr altLang="zh-CN" sz="4500" lang="en-US"/>
              <a:t>p</a:t>
            </a:r>
            <a:r>
              <a:rPr altLang="zh-CN" sz="4500" lang="en-US"/>
              <a:t>i</a:t>
            </a:r>
            <a:r>
              <a:rPr altLang="zh-CN" sz="4500" lang="en-US"/>
              <a:t>n</a:t>
            </a:r>
            <a:r>
              <a:rPr altLang="zh-CN" sz="4500" lang="en-US"/>
              <a:t>g</a:t>
            </a:r>
            <a:endParaRPr sz="4500" lang="zh-CN-#Han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/>
              <a:t>P</a:t>
            </a:r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p</a:t>
            </a:r>
            <a:r>
              <a:rPr altLang="zh-CN" lang="en-US"/>
              <a:t>o</a:t>
            </a:r>
            <a:r>
              <a:rPr altLang="zh-CN" lang="en-US"/>
              <a:t>s</a:t>
            </a:r>
            <a:r>
              <a:rPr altLang="zh-CN" lang="en-US"/>
              <a:t>a</a:t>
            </a:r>
            <a:r>
              <a:rPr altLang="zh-CN" lang="en-US"/>
              <a:t>l</a:t>
            </a:r>
            <a:r>
              <a:rPr altLang="zh-CN" lang="en-US"/>
              <a:t>s</a:t>
            </a:r>
            <a:endParaRPr lang="zh-CN-#Hans"/>
          </a:p>
        </p:txBody>
      </p:sp>
      <p:sp>
        <p:nvSpPr>
          <p:cNvPr id="1048626" name=""/>
          <p:cNvSpPr>
            <a:spLocks noGrp="1"/>
          </p:cNvSpPr>
          <p:nvPr>
            <p:ph idx="1" hasCustomPrompt="1"/>
          </p:nvPr>
        </p:nvSpPr>
        <p:spPr/>
        <p:txBody>
          <a:bodyPr>
            <a:normAutofit fontScale="95833" lnSpcReduction="20000"/>
          </a:bodyPr>
          <a:p>
            <a:r>
              <a:rPr altLang="zh-CN" lang="en-US">
                <a:solidFill>
                  <a:srgbClr val="FFCB00"/>
                </a:solidFill>
              </a:rPr>
              <a:t>P</a:t>
            </a:r>
            <a:r>
              <a:rPr altLang="zh-CN" lang="en-US">
                <a:solidFill>
                  <a:srgbClr val="FFCB00"/>
                </a:solidFill>
              </a:rPr>
              <a:t>r</a:t>
            </a:r>
            <a:r>
              <a:rPr altLang="zh-CN" lang="en-US">
                <a:solidFill>
                  <a:srgbClr val="FFCB00"/>
                </a:solidFill>
              </a:rPr>
              <a:t>o</a:t>
            </a:r>
            <a:r>
              <a:rPr altLang="zh-CN" lang="en-US">
                <a:solidFill>
                  <a:srgbClr val="FFCB00"/>
                </a:solidFill>
              </a:rPr>
              <a:t>m</a:t>
            </a:r>
            <a:r>
              <a:rPr altLang="zh-CN" lang="en-US">
                <a:solidFill>
                  <a:srgbClr val="FFCB00"/>
                </a:solidFill>
              </a:rPr>
              <a:t>o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h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p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n</a:t>
            </a:r>
            <a:r>
              <a:rPr altLang="zh-CN" lang="en-US">
                <a:solidFill>
                  <a:srgbClr val="FFCB00"/>
                </a:solidFill>
              </a:rPr>
              <a:t>ce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o</a:t>
            </a:r>
            <a:r>
              <a:rPr altLang="zh-CN" lang="en-US">
                <a:solidFill>
                  <a:srgbClr val="FFCB00"/>
                </a:solidFill>
              </a:rPr>
              <a:t>f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U</a:t>
            </a:r>
            <a:r>
              <a:rPr altLang="zh-CN" lang="en-US">
                <a:solidFill>
                  <a:srgbClr val="FFCB00"/>
                </a:solidFill>
              </a:rPr>
              <a:t>S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h</a:t>
            </a:r>
            <a:r>
              <a:rPr altLang="zh-CN" lang="en-US">
                <a:solidFill>
                  <a:srgbClr val="FFCB00"/>
                </a:solidFill>
              </a:rPr>
              <a:t>nology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n</a:t>
            </a:r>
            <a:r>
              <a:rPr altLang="zh-CN" lang="en-US">
                <a:solidFill>
                  <a:srgbClr val="FFCB00"/>
                </a:solidFill>
              </a:rPr>
              <a:t>d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o</a:t>
            </a:r>
            <a:r>
              <a:rPr altLang="zh-CN" lang="en-US">
                <a:solidFill>
                  <a:srgbClr val="FFCB00"/>
                </a:solidFill>
              </a:rPr>
              <a:t>m</a:t>
            </a:r>
            <a:r>
              <a:rPr altLang="zh-CN" lang="en-US">
                <a:solidFill>
                  <a:srgbClr val="FFCB00"/>
                </a:solidFill>
              </a:rPr>
              <a:t>b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n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s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d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v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l</a:t>
            </a:r>
            <a:r>
              <a:rPr altLang="zh-CN" lang="en-US">
                <a:solidFill>
                  <a:srgbClr val="FFCB00"/>
                </a:solidFill>
              </a:rPr>
              <a:t>o</a:t>
            </a:r>
            <a:r>
              <a:rPr altLang="zh-CN" lang="en-US">
                <a:solidFill>
                  <a:srgbClr val="FFCB00"/>
                </a:solidFill>
              </a:rPr>
              <a:t>p</a:t>
            </a:r>
            <a:r>
              <a:rPr altLang="zh-CN" lang="en-US">
                <a:solidFill>
                  <a:srgbClr val="FFCB00"/>
                </a:solidFill>
              </a:rPr>
              <a:t>ment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goals </a:t>
            </a:r>
            <a:r>
              <a:rPr altLang="zh-CN" lang="en-US">
                <a:solidFill>
                  <a:srgbClr val="FFCB00"/>
                </a:solidFill>
              </a:rPr>
              <a:t>w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h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s</a:t>
            </a:r>
            <a:r>
              <a:rPr altLang="zh-CN" lang="en-US">
                <a:solidFill>
                  <a:srgbClr val="FFCB00"/>
                </a:solidFill>
              </a:rPr>
              <a:t>p</a:t>
            </a:r>
            <a:r>
              <a:rPr altLang="zh-CN" lang="en-US">
                <a:solidFill>
                  <a:srgbClr val="FFCB00"/>
                </a:solidFill>
              </a:rPr>
              <a:t>e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f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c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n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t</a:t>
            </a:r>
            <a:r>
              <a:rPr altLang="zh-CN" lang="en-US">
                <a:solidFill>
                  <a:srgbClr val="FFCB00"/>
                </a:solidFill>
              </a:rPr>
              <a:t>i</a:t>
            </a:r>
            <a:r>
              <a:rPr altLang="zh-CN" lang="en-US">
                <a:solidFill>
                  <a:srgbClr val="FFCB00"/>
                </a:solidFill>
              </a:rPr>
              <a:t>o</a:t>
            </a:r>
            <a:r>
              <a:rPr altLang="zh-CN" lang="en-US">
                <a:solidFill>
                  <a:srgbClr val="FFCB00"/>
                </a:solidFill>
              </a:rPr>
              <a:t>n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l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g</a:t>
            </a:r>
            <a:r>
              <a:rPr altLang="zh-CN" lang="en-US">
                <a:solidFill>
                  <a:srgbClr val="FFCB00"/>
                </a:solidFill>
              </a:rPr>
              <a:t>o</a:t>
            </a:r>
            <a:r>
              <a:rPr altLang="zh-CN" lang="en-US">
                <a:solidFill>
                  <a:srgbClr val="FFCB00"/>
                </a:solidFill>
              </a:rPr>
              <a:t>a</a:t>
            </a:r>
            <a:r>
              <a:rPr altLang="zh-CN" lang="en-US">
                <a:solidFill>
                  <a:srgbClr val="FFCB00"/>
                </a:solidFill>
              </a:rPr>
              <a:t>l</a:t>
            </a:r>
            <a:r>
              <a:rPr altLang="zh-CN" lang="en-US">
                <a:solidFill>
                  <a:srgbClr val="FFCB00"/>
                </a:solidFill>
              </a:rPr>
              <a:t>s</a:t>
            </a:r>
            <a:r>
              <a:rPr altLang="zh-CN" lang="en-US">
                <a:solidFill>
                  <a:srgbClr val="FFCB00"/>
                </a:solidFill>
              </a:rPr>
              <a:t>.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r>
              <a:rPr altLang="zh-CN" lang="en-US">
                <a:solidFill>
                  <a:srgbClr val="FFCB00"/>
                </a:solidFill>
              </a:rPr>
              <a:t> </a:t>
            </a:r>
            <a:endParaRPr lang="zh-CN-#Hans">
              <a:solidFill>
                <a:srgbClr val="FFCB00"/>
              </a:solidFill>
            </a:endParaRPr>
          </a:p>
          <a:p>
            <a:endParaRPr lang="zh-CN-#Hans"/>
          </a:p>
          <a:p>
            <a:r>
              <a:rPr altLang="zh-CN" lang="en-US"/>
              <a:t>C</a:t>
            </a:r>
            <a:r>
              <a:rPr altLang="zh-CN" lang="en-US"/>
              <a:t>C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l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v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g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O</a:t>
            </a:r>
            <a:r>
              <a:rPr altLang="zh-CN" lang="en-US"/>
              <a:t>2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m</a:t>
            </a:r>
            <a:r>
              <a:rPr altLang="zh-CN" lang="en-US"/>
              <a:t>i</a:t>
            </a:r>
            <a:r>
              <a:rPr altLang="zh-CN" lang="en-US"/>
              <a:t>s</a:t>
            </a:r>
            <a:r>
              <a:rPr altLang="zh-CN" lang="en-US"/>
              <a:t>s</a:t>
            </a:r>
            <a:r>
              <a:rPr altLang="zh-CN" lang="en-US"/>
              <a:t>i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u</a:t>
            </a:r>
            <a:r>
              <a:rPr altLang="zh-CN" lang="en-US"/>
              <a:t>c</a:t>
            </a:r>
            <a:r>
              <a:rPr altLang="zh-CN" lang="en-US"/>
              <a:t>tion</a:t>
            </a:r>
            <a:r>
              <a:rPr altLang="zh-CN" lang="en-US"/>
              <a:t> </a:t>
            </a:r>
            <a:r>
              <a:rPr altLang="zh-CN" lang="en-US"/>
              <a:t>i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n</a:t>
            </a:r>
            <a:r>
              <a:rPr altLang="zh-CN" lang="en-US"/>
              <a:t>o</a:t>
            </a:r>
            <a:r>
              <a:rPr altLang="zh-CN" lang="en-US"/>
              <a:t>t</a:t>
            </a:r>
            <a:r>
              <a:rPr altLang="zh-CN" lang="en-US"/>
              <a:t> </a:t>
            </a:r>
            <a:r>
              <a:rPr altLang="zh-CN" lang="en-US"/>
              <a:t>g</a:t>
            </a:r>
            <a:r>
              <a:rPr altLang="zh-CN" lang="en-US"/>
              <a:t>o</a:t>
            </a:r>
            <a:r>
              <a:rPr altLang="zh-CN" lang="en-US"/>
              <a:t>o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o</a:t>
            </a:r>
            <a:r>
              <a:rPr altLang="zh-CN" lang="en-US"/>
              <a:t>r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comprehensive</a:t>
            </a:r>
            <a:r>
              <a:rPr altLang="zh-CN" lang="en-US"/>
              <a:t> </a:t>
            </a:r>
            <a:r>
              <a:rPr altLang="zh-CN" lang="en-US"/>
              <a:t>development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C</a:t>
            </a:r>
            <a:r>
              <a:rPr altLang="zh-CN" lang="en-US"/>
              <a:t>U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n</a:t>
            </a:r>
            <a:r>
              <a:rPr altLang="zh-CN" lang="en-US"/>
              <a:t>o</a:t>
            </a:r>
            <a:r>
              <a:rPr altLang="zh-CN" lang="en-US"/>
              <a:t>l</a:t>
            </a:r>
            <a:r>
              <a:rPr altLang="zh-CN" lang="en-US"/>
              <a:t>o</a:t>
            </a:r>
            <a:r>
              <a:rPr altLang="zh-CN" lang="en-US"/>
              <a:t>g</a:t>
            </a:r>
            <a:r>
              <a:rPr altLang="zh-CN" lang="en-US"/>
              <a:t>y</a:t>
            </a:r>
            <a:r>
              <a:rPr altLang="zh-CN" lang="en-US"/>
              <a:t>.</a:t>
            </a:r>
            <a:r>
              <a:rPr altLang="zh-CN" lang="en-US"/>
              <a:t> 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n</a:t>
            </a:r>
            <a:r>
              <a:rPr altLang="zh-CN" lang="en-US"/>
              <a:t>l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m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s</a:t>
            </a:r>
            <a:r>
              <a:rPr altLang="zh-CN" lang="en-US"/>
              <a:t>pective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u</a:t>
            </a:r>
            <a:r>
              <a:rPr altLang="zh-CN" lang="en-US"/>
              <a:t>s</a:t>
            </a:r>
            <a:r>
              <a:rPr altLang="zh-CN" lang="en-US"/>
              <a:t>tainable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o</a:t>
            </a:r>
            <a:r>
              <a:rPr altLang="zh-CN" lang="en-US"/>
              <a:t>nomy</a:t>
            </a:r>
            <a:r>
              <a:rPr altLang="zh-CN" lang="en-US"/>
              <a:t>,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v</a:t>
            </a:r>
            <a:r>
              <a:rPr altLang="zh-CN" lang="en-US"/>
              <a:t>i</a:t>
            </a:r>
            <a:r>
              <a:rPr altLang="zh-CN" lang="en-US"/>
              <a:t>ronmental</a:t>
            </a:r>
            <a:r>
              <a:rPr altLang="zh-CN" lang="en-US"/>
              <a:t> </a:t>
            </a:r>
            <a:r>
              <a:rPr altLang="zh-CN" lang="en-US"/>
              <a:t>p</a:t>
            </a:r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tection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e</a:t>
            </a:r>
            <a:r>
              <a:rPr altLang="zh-CN" lang="en-US"/>
              <a:t>r</a:t>
            </a:r>
            <a:r>
              <a:rPr altLang="zh-CN" lang="en-US"/>
              <a:t>gy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u</a:t>
            </a:r>
            <a:r>
              <a:rPr altLang="zh-CN" lang="en-US"/>
              <a:t>rity</a:t>
            </a:r>
            <a:r>
              <a:rPr altLang="zh-CN" lang="en-US"/>
              <a:t>,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d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t</a:t>
            </a:r>
            <a:r>
              <a:rPr altLang="zh-CN" lang="en-US"/>
              <a:t>a</a:t>
            </a:r>
            <a:r>
              <a:rPr altLang="zh-CN" lang="en-US"/>
              <a:t>b</a:t>
            </a:r>
            <a:r>
              <a:rPr altLang="zh-CN" lang="en-US"/>
              <a:t>ility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t</a:t>
            </a:r>
            <a:r>
              <a:rPr altLang="zh-CN" lang="en-US"/>
              <a:t>t</a:t>
            </a:r>
            <a:r>
              <a:rPr altLang="zh-CN" lang="en-US"/>
              <a:t>r</a:t>
            </a:r>
            <a:r>
              <a:rPr altLang="zh-CN" lang="en-US"/>
              <a:t>a</a:t>
            </a:r>
            <a:r>
              <a:rPr altLang="zh-CN" lang="en-US"/>
              <a:t>c</a:t>
            </a:r>
            <a:r>
              <a:rPr altLang="zh-CN" lang="en-US"/>
              <a:t>t</a:t>
            </a:r>
            <a:r>
              <a:rPr altLang="zh-CN" lang="en-US"/>
              <a:t>i</a:t>
            </a:r>
            <a:r>
              <a:rPr altLang="zh-CN" lang="en-US"/>
              <a:t>v</a:t>
            </a:r>
            <a:r>
              <a:rPr altLang="zh-CN" lang="en-US"/>
              <a:t>e</a:t>
            </a:r>
            <a:r>
              <a:rPr altLang="zh-CN" lang="en-US"/>
              <a:t>ness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C</a:t>
            </a:r>
            <a:r>
              <a:rPr altLang="zh-CN" lang="en-US"/>
              <a:t>U</a:t>
            </a:r>
            <a:r>
              <a:rPr altLang="zh-CN" lang="en-US"/>
              <a:t>S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f</a:t>
            </a:r>
            <a:r>
              <a:rPr altLang="zh-CN" lang="en-US"/>
              <a:t>u</a:t>
            </a:r>
            <a:r>
              <a:rPr altLang="zh-CN" lang="en-US"/>
              <a:t>l</a:t>
            </a:r>
            <a:r>
              <a:rPr altLang="zh-CN" lang="en-US"/>
              <a:t>l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h</a:t>
            </a:r>
            <a:r>
              <a:rPr altLang="zh-CN" lang="en-US"/>
              <a:t>a</a:t>
            </a:r>
            <a:r>
              <a:rPr altLang="zh-CN" lang="en-US"/>
              <a:t>nced</a:t>
            </a:r>
            <a:r>
              <a:rPr altLang="zh-CN" lang="en-US"/>
              <a:t>.</a:t>
            </a:r>
            <a:r>
              <a:rPr altLang="zh-CN" lang="en-US"/>
              <a:t> </a:t>
            </a:r>
            <a:endParaRPr lang="zh-CN-#Han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r>
              <a:rPr altLang="zh-CN" sz="3100" lang="en-US">
                <a:solidFill>
                  <a:srgbClr val="FFCB00"/>
                </a:solidFill>
              </a:rPr>
              <a:t>l</a:t>
            </a:r>
            <a:r>
              <a:rPr altLang="zh-CN" sz="3100" lang="en-US">
                <a:solidFill>
                  <a:srgbClr val="FFCB00"/>
                </a:solidFill>
              </a:rPr>
              <a:t>o</a:t>
            </a:r>
            <a:r>
              <a:rPr altLang="zh-CN" sz="3100" lang="en-US">
                <a:solidFill>
                  <a:srgbClr val="FFCB00"/>
                </a:solidFill>
              </a:rPr>
              <a:t>w</a:t>
            </a:r>
            <a:r>
              <a:rPr altLang="zh-CN" sz="3100" lang="en-US">
                <a:solidFill>
                  <a:srgbClr val="FFCB00"/>
                </a:solidFill>
              </a:rPr>
              <a:t>e</a:t>
            </a:r>
            <a:r>
              <a:rPr altLang="zh-CN" sz="3100" lang="en-US">
                <a:solidFill>
                  <a:srgbClr val="FFCB00"/>
                </a:solidFill>
              </a:rPr>
              <a:t>r</a:t>
            </a:r>
            <a:r>
              <a:rPr altLang="zh-CN" sz="3100" lang="en-US">
                <a:solidFill>
                  <a:srgbClr val="FFCB00"/>
                </a:solidFill>
              </a:rPr>
              <a:t>i</a:t>
            </a:r>
            <a:r>
              <a:rPr altLang="zh-CN" sz="3100" lang="en-US">
                <a:solidFill>
                  <a:srgbClr val="FFCB00"/>
                </a:solidFill>
              </a:rPr>
              <a:t>n</a:t>
            </a:r>
            <a:r>
              <a:rPr altLang="zh-CN" sz="3100" lang="en-US">
                <a:solidFill>
                  <a:srgbClr val="FFCB00"/>
                </a:solidFill>
              </a:rPr>
              <a:t>g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c</a:t>
            </a:r>
            <a:r>
              <a:rPr altLang="zh-CN" sz="3100" lang="en-US">
                <a:solidFill>
                  <a:srgbClr val="FFCB00"/>
                </a:solidFill>
              </a:rPr>
              <a:t>o</a:t>
            </a:r>
            <a:r>
              <a:rPr altLang="zh-CN" sz="3100" lang="en-US">
                <a:solidFill>
                  <a:srgbClr val="FFCB00"/>
                </a:solidFill>
              </a:rPr>
              <a:t>s</a:t>
            </a:r>
            <a:r>
              <a:rPr altLang="zh-CN" sz="3100" lang="en-US">
                <a:solidFill>
                  <a:srgbClr val="FFCB00"/>
                </a:solidFill>
              </a:rPr>
              <a:t>t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a</a:t>
            </a:r>
            <a:r>
              <a:rPr altLang="zh-CN" sz="3100" lang="en-US">
                <a:solidFill>
                  <a:srgbClr val="FFCB00"/>
                </a:solidFill>
              </a:rPr>
              <a:t>n</a:t>
            </a:r>
            <a:r>
              <a:rPr altLang="zh-CN" sz="3100" lang="en-US">
                <a:solidFill>
                  <a:srgbClr val="FFCB00"/>
                </a:solidFill>
              </a:rPr>
              <a:t>d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e</a:t>
            </a:r>
            <a:r>
              <a:rPr altLang="zh-CN" sz="3100" lang="en-US">
                <a:solidFill>
                  <a:srgbClr val="FFCB00"/>
                </a:solidFill>
              </a:rPr>
              <a:t>n</a:t>
            </a:r>
            <a:r>
              <a:rPr altLang="zh-CN" sz="3100" lang="en-US">
                <a:solidFill>
                  <a:srgbClr val="FFCB00"/>
                </a:solidFill>
              </a:rPr>
              <a:t>e</a:t>
            </a:r>
            <a:r>
              <a:rPr altLang="zh-CN" sz="3100" lang="en-US">
                <a:solidFill>
                  <a:srgbClr val="FFCB00"/>
                </a:solidFill>
              </a:rPr>
              <a:t>r</a:t>
            </a:r>
            <a:r>
              <a:rPr altLang="zh-CN" sz="3100" lang="en-US">
                <a:solidFill>
                  <a:srgbClr val="FFCB00"/>
                </a:solidFill>
              </a:rPr>
              <a:t>g</a:t>
            </a:r>
            <a:r>
              <a:rPr altLang="zh-CN" sz="3100" lang="en-US">
                <a:solidFill>
                  <a:srgbClr val="FFCB00"/>
                </a:solidFill>
              </a:rPr>
              <a:t>y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c</a:t>
            </a:r>
            <a:r>
              <a:rPr altLang="zh-CN" sz="3100" lang="en-US">
                <a:solidFill>
                  <a:srgbClr val="FFCB00"/>
                </a:solidFill>
              </a:rPr>
              <a:t>o</a:t>
            </a:r>
            <a:r>
              <a:rPr altLang="zh-CN" sz="3100" lang="en-US">
                <a:solidFill>
                  <a:srgbClr val="FFCB00"/>
                </a:solidFill>
              </a:rPr>
              <a:t>n</a:t>
            </a:r>
            <a:r>
              <a:rPr altLang="zh-CN" sz="3100" lang="en-US">
                <a:solidFill>
                  <a:srgbClr val="FFCB00"/>
                </a:solidFill>
              </a:rPr>
              <a:t>sumption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t</a:t>
            </a:r>
            <a:r>
              <a:rPr altLang="zh-CN" sz="3100" lang="en-US">
                <a:solidFill>
                  <a:srgbClr val="FFCB00"/>
                </a:solidFill>
              </a:rPr>
              <a:t>h</a:t>
            </a:r>
            <a:r>
              <a:rPr altLang="zh-CN" sz="3100" lang="en-US">
                <a:solidFill>
                  <a:srgbClr val="FFCB00"/>
                </a:solidFill>
              </a:rPr>
              <a:t>r</a:t>
            </a:r>
            <a:r>
              <a:rPr altLang="zh-CN" sz="3100" lang="en-US">
                <a:solidFill>
                  <a:srgbClr val="FFCB00"/>
                </a:solidFill>
              </a:rPr>
              <a:t>o</a:t>
            </a:r>
            <a:r>
              <a:rPr altLang="zh-CN" sz="3100" lang="en-US">
                <a:solidFill>
                  <a:srgbClr val="FFCB00"/>
                </a:solidFill>
              </a:rPr>
              <a:t>u</a:t>
            </a:r>
            <a:r>
              <a:rPr altLang="zh-CN" sz="3100" lang="en-US">
                <a:solidFill>
                  <a:srgbClr val="FFCB00"/>
                </a:solidFill>
              </a:rPr>
              <a:t>g</a:t>
            </a:r>
            <a:r>
              <a:rPr altLang="zh-CN" sz="3100" lang="en-US">
                <a:solidFill>
                  <a:srgbClr val="FFCB00"/>
                </a:solidFill>
              </a:rPr>
              <a:t>h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R</a:t>
            </a:r>
            <a:r>
              <a:rPr altLang="zh-CN" sz="3100" lang="en-US">
                <a:solidFill>
                  <a:srgbClr val="FFCB00"/>
                </a:solidFill>
              </a:rPr>
              <a:t>&amp;</a:t>
            </a:r>
            <a:r>
              <a:rPr altLang="zh-CN" sz="3100" lang="en-US">
                <a:solidFill>
                  <a:srgbClr val="FFCB00"/>
                </a:solidFill>
              </a:rPr>
              <a:t>D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a</a:t>
            </a:r>
            <a:r>
              <a:rPr altLang="zh-CN" sz="3100" lang="en-US">
                <a:solidFill>
                  <a:srgbClr val="FFCB00"/>
                </a:solidFill>
              </a:rPr>
              <a:t>n</a:t>
            </a:r>
            <a:r>
              <a:rPr altLang="zh-CN" sz="3100" lang="en-US">
                <a:solidFill>
                  <a:srgbClr val="FFCB00"/>
                </a:solidFill>
              </a:rPr>
              <a:t>d</a:t>
            </a:r>
            <a:r>
              <a:rPr altLang="zh-CN" sz="3100" lang="en-US">
                <a:solidFill>
                  <a:srgbClr val="FFCB00"/>
                </a:solidFill>
              </a:rPr>
              <a:t> </a:t>
            </a:r>
            <a:r>
              <a:rPr altLang="zh-CN" sz="3100" lang="en-US">
                <a:solidFill>
                  <a:srgbClr val="FFCB00"/>
                </a:solidFill>
              </a:rPr>
              <a:t>d</a:t>
            </a:r>
            <a:r>
              <a:rPr altLang="zh-CN" sz="3100" lang="en-US">
                <a:solidFill>
                  <a:srgbClr val="FFCB00"/>
                </a:solidFill>
              </a:rPr>
              <a:t>e</a:t>
            </a:r>
            <a:r>
              <a:rPr altLang="zh-CN" sz="3100" lang="en-US">
                <a:solidFill>
                  <a:srgbClr val="FFCB00"/>
                </a:solidFill>
              </a:rPr>
              <a:t>m</a:t>
            </a:r>
            <a:r>
              <a:rPr altLang="zh-CN" sz="3100" lang="en-US">
                <a:solidFill>
                  <a:srgbClr val="FFCB00"/>
                </a:solidFill>
              </a:rPr>
              <a:t>o</a:t>
            </a:r>
            <a:r>
              <a:rPr altLang="zh-CN" sz="3100" lang="en-US">
                <a:solidFill>
                  <a:srgbClr val="FFCB00"/>
                </a:solidFill>
              </a:rPr>
              <a:t>n</a:t>
            </a:r>
            <a:r>
              <a:rPr altLang="zh-CN" sz="3100" lang="en-US">
                <a:solidFill>
                  <a:srgbClr val="FFCB00"/>
                </a:solidFill>
              </a:rPr>
              <a:t>stration</a:t>
            </a:r>
            <a:endParaRPr sz="3100" lang="zh-CN-#Hans">
              <a:solidFill>
                <a:srgbClr val="FFCB00"/>
              </a:solidFill>
            </a:endParaRPr>
          </a:p>
          <a:p>
            <a:endParaRPr sz="3100" lang="zh-CN-#Hans"/>
          </a:p>
          <a:p>
            <a:r>
              <a:rPr altLang="zh-CN" sz="3100" lang="en-US"/>
              <a:t>s</a:t>
            </a:r>
            <a:r>
              <a:rPr altLang="zh-CN" sz="3100" lang="en-US"/>
              <a:t>u</a:t>
            </a:r>
            <a:r>
              <a:rPr altLang="zh-CN" sz="3100" lang="en-US"/>
              <a:t>b</a:t>
            </a:r>
            <a:r>
              <a:rPr altLang="zh-CN" sz="3100" lang="en-US"/>
              <a:t>s</a:t>
            </a:r>
            <a:r>
              <a:rPr altLang="zh-CN" sz="3100" lang="en-US"/>
              <a:t>i</a:t>
            </a:r>
            <a:r>
              <a:rPr altLang="zh-CN" sz="3100" lang="en-US"/>
              <a:t>d</a:t>
            </a:r>
            <a:r>
              <a:rPr altLang="zh-CN" sz="3100" lang="en-US"/>
              <a:t>i</a:t>
            </a:r>
            <a:r>
              <a:rPr altLang="zh-CN" sz="3100" lang="en-US"/>
              <a:t>e</a:t>
            </a:r>
            <a:r>
              <a:rPr altLang="zh-CN" sz="3100" lang="en-US"/>
              <a:t>s</a:t>
            </a:r>
            <a:r>
              <a:rPr altLang="zh-CN" sz="3100" lang="en-US"/>
              <a:t> </a:t>
            </a:r>
            <a:r>
              <a:rPr altLang="zh-CN" sz="3100" lang="en-US"/>
              <a:t>w</a:t>
            </a:r>
            <a:r>
              <a:rPr altLang="zh-CN" sz="3100" lang="en-US"/>
              <a:t>i</a:t>
            </a:r>
            <a:r>
              <a:rPr altLang="zh-CN" sz="3100" lang="en-US"/>
              <a:t>l</a:t>
            </a:r>
            <a:r>
              <a:rPr altLang="zh-CN" sz="3100" lang="en-US"/>
              <a:t>l</a:t>
            </a:r>
            <a:r>
              <a:rPr altLang="zh-CN" sz="3100" lang="en-US"/>
              <a:t> </a:t>
            </a:r>
            <a:r>
              <a:rPr altLang="zh-CN" sz="3100" lang="en-US"/>
              <a:t>n</a:t>
            </a:r>
            <a:r>
              <a:rPr altLang="zh-CN" sz="3100" lang="en-US"/>
              <a:t>o</a:t>
            </a:r>
            <a:r>
              <a:rPr altLang="zh-CN" sz="3100" lang="en-US"/>
              <a:t>t</a:t>
            </a:r>
            <a:r>
              <a:rPr altLang="zh-CN" sz="3100" lang="en-US"/>
              <a:t> </a:t>
            </a:r>
            <a:r>
              <a:rPr altLang="zh-CN" sz="3100" lang="en-US"/>
              <a:t>s</a:t>
            </a:r>
            <a:r>
              <a:rPr altLang="zh-CN" sz="3100" lang="en-US"/>
              <a:t>o</a:t>
            </a:r>
            <a:r>
              <a:rPr altLang="zh-CN" sz="3100" lang="en-US"/>
              <a:t>l</a:t>
            </a:r>
            <a:r>
              <a:rPr altLang="zh-CN" sz="3100" lang="en-US"/>
              <a:t>v</a:t>
            </a:r>
            <a:r>
              <a:rPr altLang="zh-CN" sz="3100" lang="en-US"/>
              <a:t>e</a:t>
            </a:r>
            <a:r>
              <a:rPr altLang="zh-CN" sz="3100" lang="en-US"/>
              <a:t> </a:t>
            </a:r>
            <a:r>
              <a:rPr altLang="zh-CN" sz="3100" lang="en-US"/>
              <a:t>p</a:t>
            </a:r>
            <a:r>
              <a:rPr altLang="zh-CN" sz="3100" lang="en-US"/>
              <a:t>r</a:t>
            </a:r>
            <a:r>
              <a:rPr altLang="zh-CN" sz="3100" lang="en-US"/>
              <a:t>o</a:t>
            </a:r>
            <a:r>
              <a:rPr altLang="zh-CN" sz="3100" lang="en-US"/>
              <a:t>blems</a:t>
            </a:r>
            <a:r>
              <a:rPr altLang="zh-CN" sz="3100" lang="en-US"/>
              <a:t> </a:t>
            </a:r>
            <a:r>
              <a:rPr altLang="zh-CN" sz="3100" lang="en-US"/>
              <a:t>a</a:t>
            </a:r>
            <a:r>
              <a:rPr altLang="zh-CN" sz="3100" lang="en-US"/>
              <a:t>l</a:t>
            </a:r>
            <a:r>
              <a:rPr altLang="zh-CN" sz="3100" lang="en-US"/>
              <a:t>o</a:t>
            </a:r>
            <a:r>
              <a:rPr altLang="zh-CN" sz="3100" lang="en-US"/>
              <a:t>n</a:t>
            </a:r>
            <a:r>
              <a:rPr altLang="zh-CN" sz="3100" lang="en-US"/>
              <a:t>e</a:t>
            </a:r>
            <a:r>
              <a:rPr altLang="zh-CN" sz="3100" lang="en-US"/>
              <a:t>.</a:t>
            </a:r>
            <a:r>
              <a:rPr altLang="zh-CN" sz="3100" lang="en-US"/>
              <a:t> </a:t>
            </a:r>
            <a:r>
              <a:rPr altLang="zh-CN" sz="3100" lang="en-US"/>
              <a:t>O</a:t>
            </a:r>
            <a:r>
              <a:rPr altLang="zh-CN" sz="3100" lang="en-US"/>
              <a:t>n</a:t>
            </a:r>
            <a:r>
              <a:rPr altLang="zh-CN" sz="3100" lang="en-US"/>
              <a:t>l</a:t>
            </a:r>
            <a:r>
              <a:rPr altLang="zh-CN" sz="3100" lang="en-US"/>
              <a:t>y</a:t>
            </a:r>
            <a:r>
              <a:rPr altLang="zh-CN" sz="3100" lang="en-US"/>
              <a:t> </a:t>
            </a:r>
            <a:r>
              <a:rPr altLang="zh-CN" sz="3100" lang="en-US"/>
              <a:t>t</a:t>
            </a:r>
            <a:r>
              <a:rPr altLang="zh-CN" sz="3100" lang="en-US"/>
              <a:t>h</a:t>
            </a:r>
            <a:r>
              <a:rPr altLang="zh-CN" sz="3100" lang="en-US"/>
              <a:t>r</a:t>
            </a:r>
            <a:r>
              <a:rPr altLang="zh-CN" sz="3100" lang="en-US"/>
              <a:t>ough</a:t>
            </a:r>
            <a:r>
              <a:rPr altLang="zh-CN" sz="3100" lang="en-US"/>
              <a:t> </a:t>
            </a:r>
            <a:r>
              <a:rPr altLang="zh-CN" sz="3100" lang="en-US"/>
              <a:t>R</a:t>
            </a:r>
            <a:r>
              <a:rPr altLang="zh-CN" sz="3100" lang="en-US"/>
              <a:t>&amp;</a:t>
            </a:r>
            <a:r>
              <a:rPr altLang="zh-CN" sz="3100" lang="en-US"/>
              <a:t>D</a:t>
            </a:r>
            <a:r>
              <a:rPr altLang="zh-CN" sz="3100" lang="en-US"/>
              <a:t> </a:t>
            </a:r>
            <a:r>
              <a:rPr altLang="zh-CN" sz="3100" lang="en-US"/>
              <a:t>a</a:t>
            </a:r>
            <a:r>
              <a:rPr altLang="zh-CN" sz="3100" lang="en-US"/>
              <a:t>n</a:t>
            </a:r>
            <a:r>
              <a:rPr altLang="zh-CN" sz="3100" lang="en-US"/>
              <a:t>d</a:t>
            </a:r>
            <a:r>
              <a:rPr altLang="zh-CN" sz="3100" lang="en-US"/>
              <a:t> </a:t>
            </a:r>
            <a:r>
              <a:rPr altLang="zh-CN" sz="3100" lang="en-US"/>
              <a:t>b</a:t>
            </a:r>
            <a:r>
              <a:rPr altLang="zh-CN" sz="3100" lang="en-US"/>
              <a:t>r</a:t>
            </a:r>
            <a:r>
              <a:rPr altLang="zh-CN" sz="3100" lang="en-US"/>
              <a:t>e</a:t>
            </a:r>
            <a:r>
              <a:rPr altLang="zh-CN" sz="3100" lang="en-US"/>
              <a:t>a</a:t>
            </a:r>
            <a:r>
              <a:rPr altLang="zh-CN" sz="3100" lang="en-US"/>
              <a:t>k</a:t>
            </a:r>
            <a:r>
              <a:rPr altLang="zh-CN" sz="3100" lang="en-US"/>
              <a:t> </a:t>
            </a:r>
            <a:r>
              <a:rPr altLang="zh-CN" sz="3100" lang="en-US"/>
              <a:t>t</a:t>
            </a:r>
            <a:r>
              <a:rPr altLang="zh-CN" sz="3100" lang="en-US"/>
              <a:t>h</a:t>
            </a:r>
            <a:r>
              <a:rPr altLang="zh-CN" sz="3100" lang="en-US"/>
              <a:t>r</a:t>
            </a:r>
            <a:r>
              <a:rPr altLang="zh-CN" sz="3100" lang="en-US"/>
              <a:t>o</a:t>
            </a:r>
            <a:r>
              <a:rPr altLang="zh-CN" sz="3100" lang="en-US"/>
              <a:t>u</a:t>
            </a:r>
            <a:r>
              <a:rPr altLang="zh-CN" sz="3100" lang="en-US"/>
              <a:t>g</a:t>
            </a:r>
            <a:r>
              <a:rPr altLang="zh-CN" sz="3100" lang="en-US"/>
              <a:t>h</a:t>
            </a:r>
            <a:r>
              <a:rPr altLang="zh-CN" sz="3100" lang="en-US"/>
              <a:t> </a:t>
            </a:r>
            <a:r>
              <a:rPr altLang="zh-CN" sz="3100" lang="en-US"/>
              <a:t>i</a:t>
            </a:r>
            <a:r>
              <a:rPr altLang="zh-CN" sz="3100" lang="en-US"/>
              <a:t>n</a:t>
            </a:r>
            <a:r>
              <a:rPr altLang="zh-CN" sz="3100" lang="en-US"/>
              <a:t> </a:t>
            </a:r>
            <a:r>
              <a:rPr altLang="zh-CN" sz="3100" lang="en-US"/>
              <a:t>m</a:t>
            </a:r>
            <a:r>
              <a:rPr altLang="zh-CN" sz="3100" lang="en-US"/>
              <a:t>a</a:t>
            </a:r>
            <a:r>
              <a:rPr altLang="zh-CN" sz="3100" lang="en-US"/>
              <a:t>j</a:t>
            </a:r>
            <a:r>
              <a:rPr altLang="zh-CN" sz="3100" lang="en-US"/>
              <a:t>o</a:t>
            </a:r>
            <a:r>
              <a:rPr altLang="zh-CN" sz="3100" lang="en-US"/>
              <a:t>r</a:t>
            </a:r>
            <a:r>
              <a:rPr altLang="zh-CN" sz="3100" lang="en-US"/>
              <a:t> </a:t>
            </a:r>
            <a:r>
              <a:rPr altLang="zh-CN" sz="3100" lang="en-US"/>
              <a:t>o</a:t>
            </a:r>
            <a:r>
              <a:rPr altLang="zh-CN" sz="3100" lang="en-US"/>
              <a:t>b</a:t>
            </a:r>
            <a:r>
              <a:rPr altLang="zh-CN" sz="3100" lang="en-US"/>
              <a:t>s</a:t>
            </a:r>
            <a:r>
              <a:rPr altLang="zh-CN" sz="3100" lang="en-US"/>
              <a:t>t</a:t>
            </a:r>
            <a:r>
              <a:rPr altLang="zh-CN" sz="3100" lang="en-US"/>
              <a:t>acles</a:t>
            </a:r>
            <a:r>
              <a:rPr altLang="zh-CN" sz="3100" lang="en-US"/>
              <a:t> </a:t>
            </a:r>
            <a:r>
              <a:rPr altLang="zh-CN" sz="3100" lang="en-US"/>
              <a:t>a</a:t>
            </a:r>
            <a:r>
              <a:rPr altLang="zh-CN" sz="3100" lang="en-US"/>
              <a:t>n</a:t>
            </a:r>
            <a:r>
              <a:rPr altLang="zh-CN" sz="3100" lang="en-US"/>
              <a:t>d</a:t>
            </a:r>
            <a:r>
              <a:rPr altLang="zh-CN" sz="3100" lang="en-US"/>
              <a:t> </a:t>
            </a:r>
            <a:r>
              <a:rPr altLang="zh-CN" sz="3100" lang="en-US"/>
              <a:t>b</a:t>
            </a:r>
            <a:r>
              <a:rPr altLang="zh-CN" sz="3100" lang="en-US"/>
              <a:t>o</a:t>
            </a:r>
            <a:r>
              <a:rPr altLang="zh-CN" sz="3100" lang="en-US"/>
              <a:t>t</a:t>
            </a:r>
            <a:r>
              <a:rPr altLang="zh-CN" sz="3100" lang="en-US"/>
              <a:t>t</a:t>
            </a:r>
            <a:r>
              <a:rPr altLang="zh-CN" sz="3100" lang="en-US"/>
              <a:t>l</a:t>
            </a:r>
            <a:r>
              <a:rPr altLang="zh-CN" sz="3100" lang="en-US"/>
              <a:t>e</a:t>
            </a:r>
            <a:r>
              <a:rPr altLang="zh-CN" sz="3100" lang="en-US"/>
              <a:t>n</a:t>
            </a:r>
            <a:r>
              <a:rPr altLang="zh-CN" sz="3100" lang="en-US"/>
              <a:t>ecks</a:t>
            </a:r>
            <a:r>
              <a:rPr altLang="zh-CN" sz="3100" lang="en-US"/>
              <a:t> </a:t>
            </a:r>
            <a:r>
              <a:rPr altLang="zh-CN" sz="3100" lang="en-US"/>
              <a:t>c</a:t>
            </a:r>
            <a:r>
              <a:rPr altLang="zh-CN" sz="3100" lang="en-US"/>
              <a:t>a</a:t>
            </a:r>
            <a:r>
              <a:rPr altLang="zh-CN" sz="3100" lang="en-US"/>
              <a:t>n</a:t>
            </a:r>
            <a:r>
              <a:rPr altLang="zh-CN" sz="3100" lang="en-US"/>
              <a:t> </a:t>
            </a:r>
            <a:r>
              <a:rPr altLang="zh-CN" sz="3100" lang="en-US"/>
              <a:t>c</a:t>
            </a:r>
            <a:r>
              <a:rPr altLang="zh-CN" sz="3100" lang="en-US"/>
              <a:t>o</a:t>
            </a:r>
            <a:r>
              <a:rPr altLang="zh-CN" sz="3100" lang="en-US"/>
              <a:t>s</a:t>
            </a:r>
            <a:r>
              <a:rPr altLang="zh-CN" sz="3100" lang="en-US"/>
              <a:t>t</a:t>
            </a:r>
            <a:r>
              <a:rPr altLang="zh-CN" sz="3100" lang="en-US"/>
              <a:t> </a:t>
            </a:r>
            <a:r>
              <a:rPr altLang="zh-CN" sz="3100" lang="en-US"/>
              <a:t>a</a:t>
            </a:r>
            <a:r>
              <a:rPr altLang="zh-CN" sz="3100" lang="en-US"/>
              <a:t>n</a:t>
            </a:r>
            <a:r>
              <a:rPr altLang="zh-CN" sz="3100" lang="en-US"/>
              <a:t>d</a:t>
            </a:r>
            <a:r>
              <a:rPr altLang="zh-CN" sz="3100" lang="en-US"/>
              <a:t> </a:t>
            </a:r>
            <a:r>
              <a:rPr altLang="zh-CN" sz="3100" lang="en-US"/>
              <a:t>c</a:t>
            </a:r>
            <a:r>
              <a:rPr altLang="zh-CN" sz="3100" lang="en-US"/>
              <a:t>o</a:t>
            </a:r>
            <a:r>
              <a:rPr altLang="zh-CN" sz="3100" lang="en-US"/>
              <a:t>n</a:t>
            </a:r>
            <a:r>
              <a:rPr altLang="zh-CN" sz="3100" lang="en-US"/>
              <a:t>s</a:t>
            </a:r>
            <a:r>
              <a:rPr altLang="zh-CN" sz="3100" lang="en-US"/>
              <a:t>u</a:t>
            </a:r>
            <a:r>
              <a:rPr altLang="zh-CN" sz="3100" lang="en-US"/>
              <a:t>mption</a:t>
            </a:r>
            <a:r>
              <a:rPr altLang="zh-CN" sz="3100" lang="en-US"/>
              <a:t> </a:t>
            </a:r>
            <a:r>
              <a:rPr altLang="zh-CN" sz="3100" lang="en-US"/>
              <a:t>p</a:t>
            </a:r>
            <a:r>
              <a:rPr altLang="zh-CN" sz="3100" lang="en-US"/>
              <a:t>r</a:t>
            </a:r>
            <a:r>
              <a:rPr altLang="zh-CN" sz="3100" lang="en-US"/>
              <a:t>o</a:t>
            </a:r>
            <a:r>
              <a:rPr altLang="zh-CN" sz="3100" lang="en-US"/>
              <a:t>b</a:t>
            </a:r>
            <a:r>
              <a:rPr altLang="zh-CN" sz="3100" lang="en-US"/>
              <a:t>lems</a:t>
            </a:r>
            <a:r>
              <a:rPr altLang="zh-CN" sz="3100" lang="en-US"/>
              <a:t> </a:t>
            </a:r>
            <a:r>
              <a:rPr altLang="zh-CN" sz="3100" lang="en-US"/>
              <a:t>b</a:t>
            </a:r>
            <a:r>
              <a:rPr altLang="zh-CN" sz="3100" lang="en-US"/>
              <a:t>e</a:t>
            </a:r>
            <a:r>
              <a:rPr altLang="zh-CN" sz="3100" lang="en-US"/>
              <a:t> </a:t>
            </a:r>
            <a:r>
              <a:rPr altLang="zh-CN" sz="3100" lang="en-US"/>
              <a:t>solve</a:t>
            </a:r>
            <a:r>
              <a:rPr altLang="zh-CN" sz="3100" lang="en-US"/>
              <a:t>d</a:t>
            </a:r>
            <a:r>
              <a:rPr altLang="zh-CN" sz="3100" lang="en-US"/>
              <a:t>.</a:t>
            </a:r>
            <a:r>
              <a:rPr altLang="zh-CN" sz="3100" lang="en-US"/>
              <a:t> </a:t>
            </a:r>
            <a:endParaRPr sz="3100" lang="zh-CN-#Han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r>
              <a:rPr altLang="zh-CN" sz="2800" lang="en-US">
                <a:solidFill>
                  <a:srgbClr val="FFCB00"/>
                </a:solidFill>
              </a:rPr>
              <a:t>E</a:t>
            </a:r>
            <a:r>
              <a:rPr altLang="zh-CN" sz="2800" lang="en-US">
                <a:solidFill>
                  <a:srgbClr val="FFCB00"/>
                </a:solidFill>
              </a:rPr>
              <a:t>s</a:t>
            </a:r>
            <a:r>
              <a:rPr altLang="zh-CN" sz="2800" lang="en-US">
                <a:solidFill>
                  <a:srgbClr val="FFCB00"/>
                </a:solidFill>
              </a:rPr>
              <a:t>t</a:t>
            </a:r>
            <a:r>
              <a:rPr altLang="zh-CN" sz="2800" lang="en-US">
                <a:solidFill>
                  <a:srgbClr val="FFCB00"/>
                </a:solidFill>
              </a:rPr>
              <a:t>ablish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t</a:t>
            </a:r>
            <a:r>
              <a:rPr altLang="zh-CN" sz="2800" lang="en-US">
                <a:solidFill>
                  <a:srgbClr val="FFCB00"/>
                </a:solidFill>
              </a:rPr>
              <a:t>h</a:t>
            </a:r>
            <a:r>
              <a:rPr altLang="zh-CN" sz="2800" lang="en-US">
                <a:solidFill>
                  <a:srgbClr val="FFCB00"/>
                </a:solidFill>
              </a:rPr>
              <a:t>e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p</a:t>
            </a:r>
            <a:r>
              <a:rPr altLang="zh-CN" sz="2800" lang="en-US">
                <a:solidFill>
                  <a:srgbClr val="FFCB00"/>
                </a:solidFill>
              </a:rPr>
              <a:t>l</a:t>
            </a:r>
            <a:r>
              <a:rPr altLang="zh-CN" sz="2800" lang="en-US">
                <a:solidFill>
                  <a:srgbClr val="FFCB00"/>
                </a:solidFill>
              </a:rPr>
              <a:t>a</a:t>
            </a:r>
            <a:r>
              <a:rPr altLang="zh-CN" sz="2800" lang="en-US">
                <a:solidFill>
                  <a:srgbClr val="FFCB00"/>
                </a:solidFill>
              </a:rPr>
              <a:t>t</a:t>
            </a:r>
            <a:r>
              <a:rPr altLang="zh-CN" sz="2800" lang="en-US">
                <a:solidFill>
                  <a:srgbClr val="FFCB00"/>
                </a:solidFill>
              </a:rPr>
              <a:t>form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f</a:t>
            </a:r>
            <a:r>
              <a:rPr altLang="zh-CN" sz="2800" lang="en-US">
                <a:solidFill>
                  <a:srgbClr val="FFCB00"/>
                </a:solidFill>
              </a:rPr>
              <a:t>o</a:t>
            </a:r>
            <a:r>
              <a:rPr altLang="zh-CN" sz="2800" lang="en-US">
                <a:solidFill>
                  <a:srgbClr val="FFCB00"/>
                </a:solidFill>
              </a:rPr>
              <a:t>r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c</a:t>
            </a:r>
            <a:r>
              <a:rPr altLang="zh-CN" sz="2800" lang="en-US">
                <a:solidFill>
                  <a:srgbClr val="FFCB00"/>
                </a:solidFill>
              </a:rPr>
              <a:t>o</a:t>
            </a:r>
            <a:r>
              <a:rPr altLang="zh-CN" sz="2800" lang="en-US">
                <a:solidFill>
                  <a:srgbClr val="FFCB00"/>
                </a:solidFill>
              </a:rPr>
              <a:t>o</a:t>
            </a:r>
            <a:r>
              <a:rPr altLang="zh-CN" sz="2800" lang="en-US">
                <a:solidFill>
                  <a:srgbClr val="FFCB00"/>
                </a:solidFill>
              </a:rPr>
              <a:t>p</a:t>
            </a:r>
            <a:r>
              <a:rPr altLang="zh-CN" sz="2800" lang="en-US">
                <a:solidFill>
                  <a:srgbClr val="FFCB00"/>
                </a:solidFill>
              </a:rPr>
              <a:t>eration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a</a:t>
            </a:r>
            <a:r>
              <a:rPr altLang="zh-CN" sz="2800" lang="en-US">
                <a:solidFill>
                  <a:srgbClr val="FFCB00"/>
                </a:solidFill>
              </a:rPr>
              <a:t>n</a:t>
            </a:r>
            <a:r>
              <a:rPr altLang="zh-CN" sz="2800" lang="en-US">
                <a:solidFill>
                  <a:srgbClr val="FFCB00"/>
                </a:solidFill>
              </a:rPr>
              <a:t>d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e</a:t>
            </a:r>
            <a:r>
              <a:rPr altLang="zh-CN" sz="2800" lang="en-US">
                <a:solidFill>
                  <a:srgbClr val="FFCB00"/>
                </a:solidFill>
              </a:rPr>
              <a:t>x</a:t>
            </a:r>
            <a:r>
              <a:rPr altLang="zh-CN" sz="2800" lang="en-US">
                <a:solidFill>
                  <a:srgbClr val="FFCB00"/>
                </a:solidFill>
              </a:rPr>
              <a:t>c</a:t>
            </a:r>
            <a:r>
              <a:rPr altLang="zh-CN" sz="2800" lang="en-US">
                <a:solidFill>
                  <a:srgbClr val="FFCB00"/>
                </a:solidFill>
              </a:rPr>
              <a:t>h</a:t>
            </a:r>
            <a:r>
              <a:rPr altLang="zh-CN" sz="2800" lang="en-US">
                <a:solidFill>
                  <a:srgbClr val="FFCB00"/>
                </a:solidFill>
              </a:rPr>
              <a:t>ange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i</a:t>
            </a:r>
            <a:r>
              <a:rPr altLang="zh-CN" sz="2800" lang="en-US">
                <a:solidFill>
                  <a:srgbClr val="FFCB00"/>
                </a:solidFill>
              </a:rPr>
              <a:t>n</a:t>
            </a:r>
            <a:r>
              <a:rPr altLang="zh-CN" sz="2800" lang="en-US">
                <a:solidFill>
                  <a:srgbClr val="FFCB00"/>
                </a:solidFill>
              </a:rPr>
              <a:t> </a:t>
            </a:r>
            <a:r>
              <a:rPr altLang="zh-CN" sz="2800" lang="en-US">
                <a:solidFill>
                  <a:srgbClr val="FFCB00"/>
                </a:solidFill>
              </a:rPr>
              <a:t>C</a:t>
            </a:r>
            <a:r>
              <a:rPr altLang="zh-CN" sz="2800" lang="en-US">
                <a:solidFill>
                  <a:srgbClr val="FFCB00"/>
                </a:solidFill>
              </a:rPr>
              <a:t>C</a:t>
            </a:r>
            <a:r>
              <a:rPr altLang="zh-CN" sz="2800" lang="en-US">
                <a:solidFill>
                  <a:srgbClr val="FFCB00"/>
                </a:solidFill>
              </a:rPr>
              <a:t>U</a:t>
            </a:r>
            <a:r>
              <a:rPr altLang="zh-CN" sz="2800" lang="en-US">
                <a:solidFill>
                  <a:srgbClr val="FFCB00"/>
                </a:solidFill>
              </a:rPr>
              <a:t>S</a:t>
            </a:r>
            <a:endParaRPr sz="2800" lang="zh-CN-#Hans">
              <a:solidFill>
                <a:srgbClr val="FFCB00"/>
              </a:solidFill>
            </a:endParaRPr>
          </a:p>
          <a:p>
            <a:endParaRPr sz="2800" lang="zh-CN-#Hans"/>
          </a:p>
          <a:p>
            <a:r>
              <a:rPr altLang="zh-CN" sz="2800" lang="en-US"/>
              <a:t>T</a:t>
            </a:r>
            <a:r>
              <a:rPr altLang="zh-CN" sz="2800" lang="en-US"/>
              <a:t>h</a:t>
            </a:r>
            <a:r>
              <a:rPr altLang="zh-CN" sz="2800" lang="en-US"/>
              <a:t>e</a:t>
            </a:r>
            <a:r>
              <a:rPr altLang="zh-CN" sz="2800" lang="en-US"/>
              <a:t> </a:t>
            </a:r>
            <a:r>
              <a:rPr altLang="zh-CN" sz="2800" lang="en-US"/>
              <a:t>benefits</a:t>
            </a:r>
            <a:r>
              <a:rPr altLang="zh-CN" sz="2800" lang="en-US"/>
              <a:t> </a:t>
            </a:r>
            <a:r>
              <a:rPr altLang="zh-CN" sz="2800" lang="en-US"/>
              <a:t>o</a:t>
            </a:r>
            <a:r>
              <a:rPr altLang="zh-CN" sz="2800" lang="en-US"/>
              <a:t>f</a:t>
            </a:r>
            <a:r>
              <a:rPr altLang="zh-CN" sz="2800" lang="en-US"/>
              <a:t> </a:t>
            </a:r>
            <a:r>
              <a:rPr altLang="zh-CN" sz="2800" lang="en-US"/>
              <a:t>i</a:t>
            </a:r>
            <a:r>
              <a:rPr altLang="zh-CN" sz="2800" lang="en-US"/>
              <a:t>m</a:t>
            </a:r>
            <a:r>
              <a:rPr altLang="zh-CN" sz="2800" lang="en-US"/>
              <a:t>p</a:t>
            </a:r>
            <a:r>
              <a:rPr altLang="zh-CN" sz="2800" lang="en-US"/>
              <a:t>l</a:t>
            </a:r>
            <a:r>
              <a:rPr altLang="zh-CN" sz="2800" lang="en-US"/>
              <a:t>ementing</a:t>
            </a:r>
            <a:r>
              <a:rPr altLang="zh-CN" sz="2800" lang="en-US"/>
              <a:t> </a:t>
            </a:r>
            <a:r>
              <a:rPr altLang="zh-CN" sz="2800" lang="en-US"/>
              <a:t>C</a:t>
            </a:r>
            <a:r>
              <a:rPr altLang="zh-CN" sz="2800" lang="en-US"/>
              <a:t>C</a:t>
            </a:r>
            <a:r>
              <a:rPr altLang="zh-CN" sz="2800" lang="en-US"/>
              <a:t>U</a:t>
            </a:r>
            <a:r>
              <a:rPr altLang="zh-CN" sz="2800" lang="en-US"/>
              <a:t>S</a:t>
            </a:r>
            <a:r>
              <a:rPr altLang="zh-CN" sz="2800" lang="en-US"/>
              <a:t> </a:t>
            </a:r>
            <a:r>
              <a:rPr altLang="zh-CN" sz="2800" lang="en-US"/>
              <a:t>a</a:t>
            </a:r>
            <a:r>
              <a:rPr altLang="zh-CN" sz="2800" lang="en-US"/>
              <a:t>r</a:t>
            </a:r>
            <a:r>
              <a:rPr altLang="zh-CN" sz="2800" lang="en-US"/>
              <a:t>e</a:t>
            </a:r>
            <a:r>
              <a:rPr altLang="zh-CN" sz="2800" lang="en-US"/>
              <a:t> </a:t>
            </a:r>
            <a:r>
              <a:rPr altLang="zh-CN" sz="2800" lang="en-US"/>
              <a:t>g</a:t>
            </a:r>
            <a:r>
              <a:rPr altLang="zh-CN" sz="2800" lang="en-US"/>
              <a:t>l</a:t>
            </a:r>
            <a:r>
              <a:rPr altLang="zh-CN" sz="2800" lang="en-US"/>
              <a:t>o</a:t>
            </a:r>
            <a:r>
              <a:rPr altLang="zh-CN" sz="2800" lang="en-US"/>
              <a:t>b</a:t>
            </a:r>
            <a:r>
              <a:rPr altLang="zh-CN" sz="2800" lang="en-US"/>
              <a:t>al</a:t>
            </a:r>
            <a:r>
              <a:rPr altLang="zh-CN" sz="2800" lang="en-US"/>
              <a:t>.</a:t>
            </a:r>
            <a:r>
              <a:rPr altLang="zh-CN" sz="2800" lang="en-US"/>
              <a:t> </a:t>
            </a:r>
            <a:r>
              <a:rPr altLang="zh-CN" sz="2800" lang="en-US"/>
              <a:t>A</a:t>
            </a:r>
            <a:r>
              <a:rPr altLang="zh-CN" sz="2800" lang="en-US"/>
              <a:t> </a:t>
            </a:r>
            <a:r>
              <a:rPr altLang="zh-CN" sz="2800" lang="en-US"/>
              <a:t>viable</a:t>
            </a:r>
            <a:r>
              <a:rPr altLang="zh-CN" sz="2800" lang="en-US"/>
              <a:t> </a:t>
            </a:r>
            <a:r>
              <a:rPr altLang="zh-CN" sz="2800" lang="en-US"/>
              <a:t>m</a:t>
            </a:r>
            <a:r>
              <a:rPr altLang="zh-CN" sz="2800" lang="en-US"/>
              <a:t>e</a:t>
            </a:r>
            <a:r>
              <a:rPr altLang="zh-CN" sz="2800" lang="en-US"/>
              <a:t>c</a:t>
            </a:r>
            <a:r>
              <a:rPr altLang="zh-CN" sz="2800" lang="en-US"/>
              <a:t>h</a:t>
            </a:r>
            <a:r>
              <a:rPr altLang="zh-CN" sz="2800" lang="en-US"/>
              <a:t>a</a:t>
            </a:r>
            <a:r>
              <a:rPr altLang="zh-CN" sz="2800" lang="en-US"/>
              <a:t>nism</a:t>
            </a:r>
            <a:r>
              <a:rPr altLang="zh-CN" sz="2800" lang="en-US"/>
              <a:t> </a:t>
            </a:r>
            <a:r>
              <a:rPr altLang="zh-CN" sz="2800" lang="en-US"/>
              <a:t>f</a:t>
            </a:r>
            <a:r>
              <a:rPr altLang="zh-CN" sz="2800" lang="en-US"/>
              <a:t>o</a:t>
            </a:r>
            <a:r>
              <a:rPr altLang="zh-CN" sz="2800" lang="en-US"/>
              <a:t>r</a:t>
            </a:r>
            <a:r>
              <a:rPr altLang="zh-CN" sz="2800" lang="en-US"/>
              <a:t> </a:t>
            </a:r>
            <a:r>
              <a:rPr altLang="zh-CN" sz="2800" lang="en-US"/>
              <a:t>s</a:t>
            </a:r>
            <a:r>
              <a:rPr altLang="zh-CN" sz="2800" lang="en-US"/>
              <a:t>h</a:t>
            </a:r>
            <a:r>
              <a:rPr altLang="zh-CN" sz="2800" lang="en-US"/>
              <a:t>a</a:t>
            </a:r>
            <a:r>
              <a:rPr altLang="zh-CN" sz="2800" lang="en-US"/>
              <a:t>r</a:t>
            </a:r>
            <a:r>
              <a:rPr altLang="zh-CN" sz="2800" lang="en-US"/>
              <a:t>i</a:t>
            </a:r>
            <a:r>
              <a:rPr altLang="zh-CN" sz="2800" lang="en-US"/>
              <a:t>n</a:t>
            </a:r>
            <a:r>
              <a:rPr altLang="zh-CN" sz="2800" lang="en-US"/>
              <a:t>g</a:t>
            </a:r>
            <a:r>
              <a:rPr altLang="zh-CN" sz="2800" lang="en-US"/>
              <a:t> </a:t>
            </a:r>
            <a:r>
              <a:rPr altLang="zh-CN" sz="2800" lang="en-US"/>
              <a:t>t</a:t>
            </a:r>
            <a:r>
              <a:rPr altLang="zh-CN" sz="2800" lang="en-US"/>
              <a:t>e</a:t>
            </a:r>
            <a:r>
              <a:rPr altLang="zh-CN" sz="2800" lang="en-US"/>
              <a:t>c</a:t>
            </a:r>
            <a:r>
              <a:rPr altLang="zh-CN" sz="2800" lang="en-US"/>
              <a:t>h</a:t>
            </a:r>
            <a:r>
              <a:rPr altLang="zh-CN" sz="2800" lang="en-US"/>
              <a:t>n</a:t>
            </a:r>
            <a:r>
              <a:rPr altLang="zh-CN" sz="2800" lang="en-US"/>
              <a:t>o</a:t>
            </a:r>
            <a:r>
              <a:rPr altLang="zh-CN" sz="2800" lang="en-US"/>
              <a:t>l</a:t>
            </a:r>
            <a:r>
              <a:rPr altLang="zh-CN" sz="2800" lang="en-US"/>
              <a:t>o</a:t>
            </a:r>
            <a:r>
              <a:rPr altLang="zh-CN" sz="2800" lang="en-US"/>
              <a:t>g</a:t>
            </a:r>
            <a:r>
              <a:rPr altLang="zh-CN" sz="2800" lang="en-US"/>
              <a:t>y</a:t>
            </a:r>
            <a:r>
              <a:rPr altLang="zh-CN" sz="2800" lang="en-US"/>
              <a:t> </a:t>
            </a:r>
            <a:r>
              <a:rPr altLang="zh-CN" sz="2800" lang="en-US"/>
              <a:t>a</a:t>
            </a:r>
            <a:r>
              <a:rPr altLang="zh-CN" sz="2800" lang="en-US"/>
              <a:t>n</a:t>
            </a:r>
            <a:r>
              <a:rPr altLang="zh-CN" sz="2800" lang="en-US"/>
              <a:t>d</a:t>
            </a:r>
            <a:r>
              <a:rPr altLang="zh-CN" sz="2800" lang="en-US"/>
              <a:t> </a:t>
            </a:r>
            <a:r>
              <a:rPr altLang="zh-CN" sz="2800" lang="en-US"/>
              <a:t>e</a:t>
            </a:r>
            <a:r>
              <a:rPr altLang="zh-CN" sz="2800" lang="en-US"/>
              <a:t>x</a:t>
            </a:r>
            <a:r>
              <a:rPr altLang="zh-CN" sz="2800" lang="en-US"/>
              <a:t>p</a:t>
            </a:r>
            <a:r>
              <a:rPr altLang="zh-CN" sz="2800" lang="en-US"/>
              <a:t>e</a:t>
            </a:r>
            <a:r>
              <a:rPr altLang="zh-CN" sz="2800" lang="en-US"/>
              <a:t>r</a:t>
            </a:r>
            <a:r>
              <a:rPr altLang="zh-CN" sz="2800" lang="en-US"/>
              <a:t>t</a:t>
            </a:r>
            <a:r>
              <a:rPr altLang="zh-CN" sz="2800" lang="en-US"/>
              <a:t>ise</a:t>
            </a:r>
            <a:r>
              <a:rPr altLang="zh-CN" sz="2800" lang="en-US"/>
              <a:t> </a:t>
            </a:r>
            <a:r>
              <a:rPr altLang="zh-CN" sz="2800" lang="en-US"/>
              <a:t>w</a:t>
            </a:r>
            <a:r>
              <a:rPr altLang="zh-CN" sz="2800" lang="en-US"/>
              <a:t>i</a:t>
            </a:r>
            <a:r>
              <a:rPr altLang="zh-CN" sz="2800" lang="en-US"/>
              <a:t>l</a:t>
            </a:r>
            <a:r>
              <a:rPr altLang="zh-CN" sz="2800" lang="en-US"/>
              <a:t>l</a:t>
            </a:r>
            <a:r>
              <a:rPr altLang="zh-CN" sz="2800" lang="en-US"/>
              <a:t> </a:t>
            </a:r>
            <a:r>
              <a:rPr altLang="zh-CN" sz="2800" lang="en-US"/>
              <a:t>g</a:t>
            </a:r>
            <a:r>
              <a:rPr altLang="zh-CN" sz="2800" lang="en-US"/>
              <a:t>r</a:t>
            </a:r>
            <a:r>
              <a:rPr altLang="zh-CN" sz="2800" lang="en-US"/>
              <a:t>e</a:t>
            </a:r>
            <a:r>
              <a:rPr altLang="zh-CN" sz="2800" lang="en-US"/>
              <a:t>a</a:t>
            </a:r>
            <a:r>
              <a:rPr altLang="zh-CN" sz="2800" lang="en-US"/>
              <a:t>tly</a:t>
            </a:r>
            <a:r>
              <a:rPr altLang="zh-CN" sz="2800" lang="en-US"/>
              <a:t> </a:t>
            </a:r>
            <a:r>
              <a:rPr altLang="zh-CN" sz="2800" lang="en-US"/>
              <a:t>enhance</a:t>
            </a:r>
            <a:r>
              <a:rPr altLang="zh-CN" sz="2800" lang="en-US"/>
              <a:t> </a:t>
            </a:r>
            <a:r>
              <a:rPr altLang="zh-CN" sz="2800" lang="en-US"/>
              <a:t>t</a:t>
            </a:r>
            <a:r>
              <a:rPr altLang="zh-CN" sz="2800" lang="en-US"/>
              <a:t>h</a:t>
            </a:r>
            <a:r>
              <a:rPr altLang="zh-CN" sz="2800" lang="en-US"/>
              <a:t>e</a:t>
            </a:r>
            <a:r>
              <a:rPr altLang="zh-CN" sz="2800" lang="en-US"/>
              <a:t> </a:t>
            </a:r>
            <a:r>
              <a:rPr altLang="zh-CN" sz="2800" lang="en-US"/>
              <a:t>e</a:t>
            </a:r>
            <a:r>
              <a:rPr altLang="zh-CN" sz="2800" lang="en-US"/>
              <a:t>f</a:t>
            </a:r>
            <a:r>
              <a:rPr altLang="zh-CN" sz="2800" lang="en-US"/>
              <a:t>f</a:t>
            </a:r>
            <a:r>
              <a:rPr altLang="zh-CN" sz="2800" lang="en-US"/>
              <a:t>i</a:t>
            </a:r>
            <a:r>
              <a:rPr altLang="zh-CN" sz="2800" lang="en-US"/>
              <a:t>ciency</a:t>
            </a:r>
            <a:r>
              <a:rPr altLang="zh-CN" sz="2800" lang="en-US"/>
              <a:t> </a:t>
            </a:r>
            <a:r>
              <a:rPr altLang="zh-CN" sz="2800" lang="en-US"/>
              <a:t>o</a:t>
            </a:r>
            <a:r>
              <a:rPr altLang="zh-CN" sz="2800" lang="en-US"/>
              <a:t>f</a:t>
            </a:r>
            <a:r>
              <a:rPr altLang="zh-CN" sz="2800" lang="en-US"/>
              <a:t> </a:t>
            </a:r>
            <a:r>
              <a:rPr altLang="zh-CN" sz="2800" lang="en-US"/>
              <a:t>R</a:t>
            </a:r>
            <a:r>
              <a:rPr altLang="zh-CN" sz="2800" lang="en-US"/>
              <a:t>&amp;</a:t>
            </a:r>
            <a:r>
              <a:rPr altLang="zh-CN" sz="2800" lang="en-US"/>
              <a:t>D</a:t>
            </a:r>
            <a:r>
              <a:rPr altLang="zh-CN" sz="2800" lang="en-US"/>
              <a:t> </a:t>
            </a:r>
            <a:r>
              <a:rPr altLang="zh-CN" sz="2800" lang="en-US"/>
              <a:t>i</a:t>
            </a:r>
            <a:r>
              <a:rPr altLang="zh-CN" sz="2800" lang="en-US"/>
              <a:t>n</a:t>
            </a:r>
            <a:r>
              <a:rPr altLang="zh-CN" sz="2800" lang="en-US"/>
              <a:t>p</a:t>
            </a:r>
            <a:r>
              <a:rPr altLang="zh-CN" sz="2800" lang="en-US"/>
              <a:t>u</a:t>
            </a:r>
            <a:r>
              <a:rPr altLang="zh-CN" sz="2800" lang="en-US"/>
              <a:t>t</a:t>
            </a:r>
            <a:r>
              <a:rPr altLang="zh-CN" sz="2800" lang="en-US"/>
              <a:t> </a:t>
            </a:r>
            <a:r>
              <a:rPr altLang="zh-CN" sz="2800" lang="en-US"/>
              <a:t>a</a:t>
            </a:r>
            <a:r>
              <a:rPr altLang="zh-CN" sz="2800" lang="en-US"/>
              <a:t>n</a:t>
            </a:r>
            <a:r>
              <a:rPr altLang="zh-CN" sz="2800" lang="en-US"/>
              <a:t>d</a:t>
            </a:r>
            <a:r>
              <a:rPr altLang="zh-CN" sz="2800" lang="en-US"/>
              <a:t> </a:t>
            </a:r>
            <a:r>
              <a:rPr altLang="zh-CN" sz="2800" lang="en-US"/>
              <a:t>a</a:t>
            </a:r>
            <a:r>
              <a:rPr altLang="zh-CN" sz="2800" lang="en-US"/>
              <a:t>c</a:t>
            </a:r>
            <a:r>
              <a:rPr altLang="zh-CN" sz="2800" lang="en-US"/>
              <a:t>c</a:t>
            </a:r>
            <a:r>
              <a:rPr altLang="zh-CN" sz="2800" lang="en-US"/>
              <a:t>e</a:t>
            </a:r>
            <a:r>
              <a:rPr altLang="zh-CN" sz="2800" lang="en-US"/>
              <a:t>l</a:t>
            </a:r>
            <a:r>
              <a:rPr altLang="zh-CN" sz="2800" lang="en-US"/>
              <a:t>erate</a:t>
            </a:r>
            <a:r>
              <a:rPr altLang="zh-CN" sz="2800" lang="en-US"/>
              <a:t> </a:t>
            </a:r>
            <a:r>
              <a:rPr altLang="zh-CN" sz="2800" lang="en-US"/>
              <a:t>the technology</a:t>
            </a:r>
            <a:r>
              <a:rPr altLang="zh-CN" sz="2800" lang="en-US"/>
              <a:t> </a:t>
            </a:r>
            <a:r>
              <a:rPr altLang="zh-CN" sz="2800" lang="en-US"/>
              <a:t>progress and</a:t>
            </a:r>
            <a:r>
              <a:rPr altLang="zh-CN" sz="2800" lang="en-US"/>
              <a:t> </a:t>
            </a:r>
            <a:r>
              <a:rPr altLang="zh-CN" sz="2800" lang="en-US"/>
              <a:t>l</a:t>
            </a:r>
            <a:r>
              <a:rPr altLang="zh-CN" sz="2800" lang="en-US"/>
              <a:t>a</a:t>
            </a:r>
            <a:r>
              <a:rPr altLang="zh-CN" sz="2800" lang="en-US"/>
              <a:t>r</a:t>
            </a:r>
            <a:r>
              <a:rPr altLang="zh-CN" sz="2800" lang="en-US"/>
              <a:t>g</a:t>
            </a:r>
            <a:r>
              <a:rPr altLang="zh-CN" sz="2800" lang="en-US"/>
              <a:t>e</a:t>
            </a:r>
            <a:r>
              <a:rPr altLang="zh-CN" sz="2800" lang="en-US"/>
              <a:t> </a:t>
            </a:r>
            <a:r>
              <a:rPr altLang="zh-CN" sz="2800" lang="en-US"/>
              <a:t>s</a:t>
            </a:r>
            <a:r>
              <a:rPr altLang="zh-CN" sz="2800" lang="en-US"/>
              <a:t>c</a:t>
            </a:r>
            <a:r>
              <a:rPr altLang="zh-CN" sz="2800" lang="en-US"/>
              <a:t>a</a:t>
            </a:r>
            <a:r>
              <a:rPr altLang="zh-CN" sz="2800" lang="en-US"/>
              <a:t>l</a:t>
            </a:r>
            <a:r>
              <a:rPr altLang="zh-CN" sz="2800" lang="en-US"/>
              <a:t>e</a:t>
            </a:r>
            <a:r>
              <a:rPr altLang="zh-CN" sz="2800" lang="en-US"/>
              <a:t> </a:t>
            </a:r>
            <a:r>
              <a:rPr altLang="zh-CN" sz="2800" lang="en-US"/>
              <a:t>commercialisation</a:t>
            </a:r>
            <a:r>
              <a:rPr altLang="zh-CN" sz="2800" lang="en-US"/>
              <a:t> </a:t>
            </a:r>
            <a:r>
              <a:rPr altLang="zh-CN" sz="2800" lang="en-US"/>
              <a:t>o</a:t>
            </a:r>
            <a:r>
              <a:rPr altLang="zh-CN" sz="2800" lang="en-US"/>
              <a:t>f</a:t>
            </a:r>
            <a:r>
              <a:rPr altLang="zh-CN" sz="2800" lang="en-US"/>
              <a:t> </a:t>
            </a:r>
            <a:r>
              <a:rPr altLang="zh-CN" sz="2800" lang="en-US"/>
              <a:t>C</a:t>
            </a:r>
            <a:r>
              <a:rPr altLang="zh-CN" sz="2800" lang="en-US"/>
              <a:t>C</a:t>
            </a:r>
            <a:r>
              <a:rPr altLang="zh-CN" sz="2800" lang="en-US"/>
              <a:t>U</a:t>
            </a:r>
            <a:r>
              <a:rPr altLang="zh-CN" sz="2800" lang="en-US"/>
              <a:t>S</a:t>
            </a:r>
            <a:r>
              <a:rPr altLang="zh-CN" sz="2800" lang="en-US"/>
              <a:t>.</a:t>
            </a:r>
            <a:r>
              <a:rPr altLang="zh-CN" sz="2800" lang="en-US"/>
              <a:t> </a:t>
            </a:r>
            <a:r>
              <a:rPr altLang="zh-CN" sz="2800" lang="en-US"/>
              <a:t> </a:t>
            </a:r>
            <a:endParaRPr sz="2800" lang="zh-CN-#Han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标题 1"/>
          <p:cNvSpPr>
            <a:spLocks noGrp="1"/>
          </p:cNvSpPr>
          <p:nvPr>
            <p:ph type="ctrTitle"/>
          </p:nvPr>
        </p:nvSpPr>
        <p:spPr>
          <a:xfrm>
            <a:off x="0" y="4924702"/>
            <a:ext cx="9144000" cy="1907468"/>
          </a:xfrm>
        </p:spPr>
        <p:txBody>
          <a:bodyPr>
            <a:normAutofit/>
          </a:bodyPr>
          <a:p>
            <a:pPr algn="ctr"/>
            <a:r>
              <a:rPr altLang="zh-CN" dirty="0" sz="4850" lang="en-US" smtClean="0"/>
              <a:t>China-Australia S&amp;T Cooperation</a:t>
            </a:r>
            <a:endParaRPr altLang="en-US" dirty="0" sz="4850" lang="zh-CN"/>
          </a:p>
        </p:txBody>
      </p:sp>
      <p:pic>
        <p:nvPicPr>
          <p:cNvPr id="2097161" name="图片 3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0" y="-6640"/>
            <a:ext cx="9144000" cy="489581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dirty="0" lang="en-US" smtClean="0"/>
              <a:t>China Australia Partnership</a:t>
            </a:r>
            <a:endParaRPr altLang="en-US" dirty="0" lang="zh-CN"/>
          </a:p>
        </p:txBody>
      </p:sp>
      <p:sp>
        <p:nvSpPr>
          <p:cNvPr id="104859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altLang="zh-CN" dirty="0" sz="2400" lang="en-US" smtClean="0"/>
              <a:t>Australia China Science and Research Fund</a:t>
            </a:r>
          </a:p>
          <a:p>
            <a:r>
              <a:rPr altLang="zh-CN" dirty="0" sz="2400" lang="en-US" smtClean="0"/>
              <a:t>Joint </a:t>
            </a:r>
            <a:r>
              <a:rPr altLang="zh-CN" dirty="0" sz="2400" lang="en-US"/>
              <a:t>Science and Technology Commission</a:t>
            </a:r>
          </a:p>
          <a:p>
            <a:r>
              <a:rPr altLang="zh-CN" dirty="0" sz="2400" lang="en-US"/>
              <a:t>Young Scientist Exchange </a:t>
            </a:r>
            <a:r>
              <a:rPr altLang="zh-CN" dirty="0" sz="2400" lang="en-US" err="1"/>
              <a:t>Programme</a:t>
            </a:r>
            <a:endParaRPr altLang="zh-CN" dirty="0" sz="2400" lang="en-US"/>
          </a:p>
          <a:p>
            <a:r>
              <a:rPr altLang="zh-CN" dirty="0" sz="2400" lang="en-US"/>
              <a:t>Science Policy Symposium</a:t>
            </a:r>
          </a:p>
          <a:p>
            <a:r>
              <a:rPr altLang="zh-CN" dirty="0" sz="2400" lang="en-US"/>
              <a:t>Joint Research </a:t>
            </a:r>
            <a:r>
              <a:rPr altLang="zh-CN" dirty="0" sz="2400" lang="en-US" err="1"/>
              <a:t>Centres</a:t>
            </a:r>
            <a:endParaRPr altLang="zh-CN" dirty="0" sz="2400" lang="en-US"/>
          </a:p>
          <a:p>
            <a:r>
              <a:rPr altLang="zh-CN" dirty="0" sz="2400" lang="en-US" smtClean="0"/>
              <a:t>SKA </a:t>
            </a:r>
            <a:r>
              <a:rPr altLang="zh-CN" dirty="0" sz="2400" lang="en-US"/>
              <a:t>&amp; </a:t>
            </a:r>
            <a:r>
              <a:rPr altLang="zh-CN" dirty="0" sz="2400" lang="en-US" smtClean="0"/>
              <a:t>MWA</a:t>
            </a:r>
          </a:p>
          <a:p>
            <a:r>
              <a:rPr altLang="zh-CN" dirty="0" sz="2400" lang="en-US" smtClean="0"/>
              <a:t>Geoscience </a:t>
            </a:r>
            <a:endParaRPr altLang="zh-CN" dirty="0" sz="2400" lang="en-US"/>
          </a:p>
          <a:p>
            <a:endParaRPr altLang="en-US" dirty="0" lang="zh-C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b="1" dirty="0" lang="en-US" smtClean="0"/>
              <a:t>China Australia Partnership</a:t>
            </a:r>
            <a:endParaRPr altLang="en-US" b="1" dirty="0" lang="zh-CN"/>
          </a:p>
        </p:txBody>
      </p:sp>
      <p:sp>
        <p:nvSpPr>
          <p:cNvPr id="1048591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altLang="zh-CN" dirty="0" sz="2400" lang="en-US" smtClean="0"/>
              <a:t>G20 Science Ministers Meeting</a:t>
            </a:r>
          </a:p>
          <a:p>
            <a:r>
              <a:rPr altLang="zh-CN" dirty="0" sz="2400" lang="en-US" smtClean="0"/>
              <a:t>CEM &amp; Mission Innovation</a:t>
            </a:r>
          </a:p>
          <a:p>
            <a:r>
              <a:rPr altLang="zh-CN" dirty="0" sz="2400" lang="en-US" smtClean="0"/>
              <a:t>APEC Clean Energy Working Group</a:t>
            </a:r>
          </a:p>
          <a:p>
            <a:r>
              <a:rPr altLang="zh-CN" dirty="0" sz="2400" lang="en-US" smtClean="0"/>
              <a:t>Climate Change Ministerial Meeting</a:t>
            </a:r>
          </a:p>
          <a:p>
            <a:endParaRPr altLang="zh-CN" dirty="0" lang="en-US"/>
          </a:p>
          <a:p>
            <a:r>
              <a:rPr altLang="zh-CN" dirty="0" i="1"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China Australia Innovation Dialogue (2019?)</a:t>
            </a:r>
          </a:p>
          <a:p>
            <a:r>
              <a:rPr altLang="zh-CN" dirty="0" i="1"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China Australia Ministerial Energy Dialogue (2019?)</a:t>
            </a:r>
            <a:endParaRPr altLang="en-US" dirty="0" i="1" lang="zh-CN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altLang="zh-CN" dirty="0" lang="en-US" smtClean="0"/>
              <a:t>Torch Innovation Precinct</a:t>
            </a:r>
            <a:r>
              <a:rPr altLang="zh-CN" dirty="0" lang="en-US" smtClean="0"/>
              <a:t>s</a:t>
            </a:r>
            <a:br>
              <a:rPr altLang="zh-CN" dirty="0" lang="en-US" smtClean="0"/>
            </a:br>
            <a:r>
              <a:rPr altLang="zh-CN" dirty="0" lang="en-US" smtClean="0"/>
              <a:t> </a:t>
            </a:r>
            <a:r>
              <a:rPr altLang="zh-CN" dirty="0" lang="en-US" smtClean="0"/>
              <a:t>N</a:t>
            </a:r>
            <a:r>
              <a:rPr altLang="zh-CN" dirty="0" lang="en-US" smtClean="0"/>
              <a:t>S</a:t>
            </a:r>
            <a:r>
              <a:rPr altLang="zh-CN" dirty="0" lang="en-US" smtClean="0"/>
              <a:t>W</a:t>
            </a:r>
            <a:r>
              <a:rPr altLang="zh-CN" dirty="0" lang="en-US" smtClean="0"/>
              <a:t> </a:t>
            </a:r>
            <a:r>
              <a:rPr altLang="zh-CN" dirty="0" lang="en-US" smtClean="0"/>
              <a:t>&amp;</a:t>
            </a:r>
            <a:r>
              <a:rPr altLang="zh-CN" dirty="0" lang="en-US" smtClean="0"/>
              <a:t> </a:t>
            </a:r>
            <a:r>
              <a:rPr altLang="zh-CN" dirty="0" lang="en-US" smtClean="0"/>
              <a:t>Q</a:t>
            </a:r>
            <a:r>
              <a:rPr altLang="zh-CN" dirty="0" lang="en-US" smtClean="0"/>
              <a:t>u</a:t>
            </a:r>
            <a:r>
              <a:rPr altLang="zh-CN" dirty="0" lang="en-US" smtClean="0"/>
              <a:t>e</a:t>
            </a:r>
            <a:r>
              <a:rPr altLang="zh-CN" dirty="0" lang="en-US" smtClean="0"/>
              <a:t>e</a:t>
            </a:r>
            <a:r>
              <a:rPr altLang="zh-CN" dirty="0" lang="en-US" smtClean="0"/>
              <a:t>n</a:t>
            </a:r>
            <a:r>
              <a:rPr altLang="zh-CN" dirty="0" lang="en-US" smtClean="0"/>
              <a:t>s</a:t>
            </a:r>
            <a:r>
              <a:rPr altLang="zh-CN" dirty="0" lang="en-US" smtClean="0"/>
              <a:t>l</a:t>
            </a:r>
            <a:r>
              <a:rPr altLang="zh-CN" dirty="0" lang="en-US" smtClean="0"/>
              <a:t>a</a:t>
            </a:r>
            <a:r>
              <a:rPr altLang="zh-CN" dirty="0" lang="en-US" smtClean="0"/>
              <a:t>n</a:t>
            </a:r>
            <a:r>
              <a:rPr altLang="zh-CN" dirty="0" lang="en-US" smtClean="0"/>
              <a:t>d</a:t>
            </a:r>
            <a:endParaRPr altLang="en-US" dirty="0" lang="zh-CN"/>
          </a:p>
        </p:txBody>
      </p:sp>
      <p:pic>
        <p:nvPicPr>
          <p:cNvPr id="2097152" name="内容占位符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03895" y="1730395"/>
            <a:ext cx="3608065" cy="4928674"/>
          </a:xfrm>
        </p:spPr>
      </p:pic>
      <p:pic>
        <p:nvPicPr>
          <p:cNvPr id="2097153" name="图片 4"/>
          <p:cNvPicPr>
            <a:picLocks noChangeAspect="1"/>
          </p:cNvPicPr>
          <p:nvPr/>
        </p:nvPicPr>
        <p:blipFill>
          <a:blip xmlns:r="http://schemas.openxmlformats.org/officeDocument/2006/relationships" r:embed="rId3" cstate="print"/>
          <a:stretch>
            <a:fillRect/>
          </a:stretch>
        </p:blipFill>
        <p:spPr>
          <a:xfrm>
            <a:off x="4355976" y="1772816"/>
            <a:ext cx="3926874" cy="2161303"/>
          </a:xfrm>
          <a:prstGeom prst="rect"/>
        </p:spPr>
      </p:pic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542278" y="4274065"/>
            <a:ext cx="3708524" cy="229792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内容占位符 1"/>
          <p:cNvSpPr>
            <a:spLocks noGrp="1"/>
          </p:cNvSpPr>
          <p:nvPr>
            <p:ph idx="1"/>
          </p:nvPr>
        </p:nvSpPr>
        <p:spPr>
          <a:xfrm>
            <a:off x="0" y="1268760"/>
            <a:ext cx="9143999" cy="3814724"/>
          </a:xfrm>
        </p:spPr>
        <p:txBody>
          <a:bodyPr>
            <a:normAutofit fontScale="95833" lnSpcReduction="20000"/>
          </a:bodyPr>
          <a:p>
            <a:pPr algn="ctr" indent="0" marL="0">
              <a:buNone/>
            </a:pPr>
            <a:r>
              <a:rPr altLang="zh-CN" dirty="0" sz="4000" lang="en-US" smtClean="0"/>
              <a:t>Thanks for your attention!</a:t>
            </a:r>
          </a:p>
          <a:p>
            <a:pPr indent="0" marL="0">
              <a:buNone/>
            </a:pPr>
            <a:endParaRPr altLang="zh-CN" dirty="0" sz="2800" lang="en-US"/>
          </a:p>
          <a:p>
            <a:pPr algn="just" indent="0" marL="0">
              <a:buNone/>
            </a:pPr>
            <a:r>
              <a:rPr altLang="zh-CN" dirty="0" sz="2800" lang="en-US" err="1" smtClean="0"/>
              <a:t>Qiang</a:t>
            </a:r>
            <a:r>
              <a:rPr altLang="zh-CN" dirty="0" sz="2800" lang="en-US" smtClean="0"/>
              <a:t> Wang</a:t>
            </a:r>
          </a:p>
          <a:p>
            <a:pPr algn="just" indent="0" marL="0">
              <a:buNone/>
            </a:pPr>
            <a:r>
              <a:rPr altLang="zh-CN" dirty="0" sz="2800" lang="en-US" err="1" smtClean="0"/>
              <a:t>Consellor</a:t>
            </a:r>
            <a:r>
              <a:rPr altLang="zh-CN" dirty="0" sz="2800" lang="en-US"/>
              <a:t> </a:t>
            </a:r>
            <a:r>
              <a:rPr altLang="zh-CN" dirty="0" sz="2800" lang="en-US" smtClean="0"/>
              <a:t>for Science and Technology</a:t>
            </a:r>
          </a:p>
          <a:p>
            <a:pPr algn="just" indent="0" marL="0">
              <a:buNone/>
            </a:pPr>
            <a:r>
              <a:rPr altLang="zh-CN" dirty="0" sz="2800" lang="en-US" smtClean="0"/>
              <a:t>Chinese Embassy in Australia</a:t>
            </a:r>
          </a:p>
          <a:p>
            <a:pPr algn="just" indent="0" marL="0">
              <a:buNone/>
            </a:pPr>
            <a:r>
              <a:rPr altLang="zh-CN" dirty="0" sz="2800" lang="en-US" smtClean="0"/>
              <a:t>T: 02 6228 2968  Email </a:t>
            </a:r>
            <a:r>
              <a:rPr altLang="zh-CN" dirty="0" sz="2800" lang="en-US" smtClean="0">
                <a:hlinkClick r:id="rId2"/>
              </a:rPr>
              <a:t>mostwang@gmail.com</a:t>
            </a:r>
            <a:endParaRPr altLang="zh-CN" dirty="0" sz="2800" lang="en-US" smtClean="0"/>
          </a:p>
          <a:p>
            <a:pPr indent="0" marL="0">
              <a:buNone/>
            </a:pPr>
            <a:r>
              <a:rPr altLang="zh-CN" dirty="0" lang="en-US" smtClean="0"/>
              <a:t> </a:t>
            </a:r>
            <a:endParaRPr altLang="en-US" dirty="0" 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 dpi="0">
          <a:blip xmlns:r="http://schemas.openxmlformats.org/officeDocument/2006/relationships" r:embed="rId1" cstate="print">
            <a:lum/>
          </a:blip>
          <a:srcRect/>
          <a:stretch>
            <a:fillRect/>
          </a:stretch>
        </a:blipFill>
      </p:bgPr>
    </p:bg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altLang="zh-CN" dirty="0" lang="en-US" smtClean="0"/>
              <a:t>CCUS In China</a:t>
            </a:r>
            <a:endParaRPr altLang="en-US" dirty="0" lang="zh-CN"/>
          </a:p>
        </p:txBody>
      </p:sp>
      <p:sp>
        <p:nvSpPr>
          <p:cNvPr id="1048602" name="内容占位符 3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04456"/>
          </a:xfrm>
        </p:spPr>
        <p:txBody>
          <a:bodyPr>
            <a:normAutofit/>
          </a:bodyPr>
          <a:p>
            <a:r>
              <a:rPr altLang="zh-CN" dirty="0" sz="2800" lang="en-US" smtClean="0"/>
              <a:t> China CCUS Technology Development Roadmap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r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leased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b</a:t>
            </a:r>
            <a:r>
              <a:rPr altLang="zh-CN" dirty="0" sz="2800" lang="en-US" smtClean="0"/>
              <a:t>y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t</a:t>
            </a:r>
            <a:r>
              <a:rPr altLang="zh-CN" dirty="0" sz="2800" lang="en-US" smtClean="0"/>
              <a:t>h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M</a:t>
            </a:r>
            <a:r>
              <a:rPr altLang="zh-CN" dirty="0" sz="2800" lang="en-US" smtClean="0"/>
              <a:t>i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istry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f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S</a:t>
            </a:r>
            <a:r>
              <a:rPr altLang="zh-CN" dirty="0" sz="2800" lang="en-US" smtClean="0"/>
              <a:t>c</a:t>
            </a:r>
            <a:r>
              <a:rPr altLang="zh-CN" dirty="0" sz="2800" lang="en-US" smtClean="0"/>
              <a:t>i</a:t>
            </a:r>
            <a:r>
              <a:rPr altLang="zh-CN" dirty="0" sz="2800" lang="en-US" smtClean="0"/>
              <a:t>ence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a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d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T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c</a:t>
            </a:r>
            <a:r>
              <a:rPr altLang="zh-CN" dirty="0" sz="2800" lang="en-US" smtClean="0"/>
              <a:t>h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g</a:t>
            </a:r>
            <a:r>
              <a:rPr altLang="zh-CN" dirty="0" sz="2800" lang="en-US" smtClean="0"/>
              <a:t>y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(</a:t>
            </a:r>
            <a:r>
              <a:rPr altLang="zh-CN" dirty="0" sz="2800" lang="en-US" smtClean="0"/>
              <a:t>M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S</a:t>
            </a:r>
            <a:r>
              <a:rPr altLang="zh-CN" dirty="0" sz="2800" lang="en-US" smtClean="0"/>
              <a:t>T</a:t>
            </a:r>
            <a:r>
              <a:rPr altLang="zh-CN" dirty="0" sz="2800" lang="en-US" smtClean="0"/>
              <a:t>)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i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2</a:t>
            </a:r>
            <a:r>
              <a:rPr altLang="zh-CN" dirty="0" sz="2800" lang="en-US" smtClean="0"/>
              <a:t>0</a:t>
            </a:r>
            <a:r>
              <a:rPr altLang="zh-CN" dirty="0" sz="2800" lang="en-US" smtClean="0"/>
              <a:t>1</a:t>
            </a:r>
            <a:r>
              <a:rPr altLang="zh-CN" dirty="0" sz="2800" lang="en-US" smtClean="0"/>
              <a:t>1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a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d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2</a:t>
            </a:r>
            <a:r>
              <a:rPr altLang="zh-CN" dirty="0" sz="2800" lang="en-US" smtClean="0"/>
              <a:t>0</a:t>
            </a:r>
            <a:r>
              <a:rPr altLang="zh-CN" dirty="0" sz="2800" lang="en-US" smtClean="0"/>
              <a:t>1</a:t>
            </a:r>
            <a:r>
              <a:rPr altLang="zh-CN" dirty="0" sz="2800" lang="en-US" smtClean="0"/>
              <a:t>9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r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s</a:t>
            </a:r>
            <a:r>
              <a:rPr altLang="zh-CN" dirty="0" sz="2800" lang="en-US" smtClean="0"/>
              <a:t>p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c</a:t>
            </a:r>
            <a:r>
              <a:rPr altLang="zh-CN" dirty="0" sz="2800" lang="en-US" smtClean="0"/>
              <a:t>t</a:t>
            </a:r>
            <a:r>
              <a:rPr altLang="zh-CN" dirty="0" sz="2800" lang="en-US" smtClean="0"/>
              <a:t>i</a:t>
            </a:r>
            <a:r>
              <a:rPr altLang="zh-CN" dirty="0" sz="2800" lang="en-US" smtClean="0"/>
              <a:t>v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y</a:t>
            </a:r>
            <a:r>
              <a:rPr altLang="zh-CN" dirty="0" sz="2800" lang="en-US" smtClean="0"/>
              <a:t>.</a:t>
            </a:r>
            <a:r>
              <a:rPr altLang="zh-CN" dirty="0" sz="2800" lang="en-US" smtClean="0"/>
              <a:t> </a:t>
            </a:r>
            <a:endParaRPr altLang="en-US" lang="zh-CN"/>
          </a:p>
          <a:p>
            <a:r>
              <a:rPr altLang="zh-CN" dirty="0" sz="2800" lang="en-US"/>
              <a:t> Goals for CCUS technology development in China by 2020, 2030 ,2045 and 2050 were proposed, priority technologies, early opportunities were identified, and pertaining actions were proposed. </a:t>
            </a:r>
            <a:endParaRPr altLang="en-US" dirty="0" sz="2800" lang="zh-CN"/>
          </a:p>
          <a:p>
            <a:endParaRPr altLang="en-US" dirty="0" 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r>
              <a:rPr altLang="zh-CN" dirty="0" sz="2800" lang="en-US" smtClean="0"/>
              <a:t>2011~2015  12</a:t>
            </a:r>
            <a:r>
              <a:rPr altLang="zh-CN" baseline="30000" dirty="0" sz="2800" lang="en-US" smtClean="0"/>
              <a:t>th</a:t>
            </a:r>
            <a:r>
              <a:rPr altLang="zh-CN" dirty="0" sz="2800" lang="en-US" smtClean="0"/>
              <a:t> Five Year Plan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CCUS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T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c</a:t>
            </a:r>
            <a:r>
              <a:rPr altLang="zh-CN" dirty="0" sz="2800" lang="en-US" smtClean="0"/>
              <a:t>h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gy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D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v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p</a:t>
            </a:r>
            <a:r>
              <a:rPr altLang="zh-CN" dirty="0" sz="2800" lang="en-US" smtClean="0"/>
              <a:t>ment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P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a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i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g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r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e</a:t>
            </a:r>
            <a:r>
              <a:rPr altLang="zh-CN" dirty="0" sz="2800" lang="en-US" smtClean="0"/>
              <a:t>ased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i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2</a:t>
            </a:r>
            <a:r>
              <a:rPr altLang="zh-CN" dirty="0" sz="2800" lang="en-US" smtClean="0"/>
              <a:t>0</a:t>
            </a:r>
            <a:r>
              <a:rPr altLang="zh-CN" dirty="0" sz="2800" lang="en-US" smtClean="0"/>
              <a:t>1</a:t>
            </a:r>
            <a:r>
              <a:rPr altLang="zh-CN" dirty="0" sz="2800" lang="en-US" smtClean="0"/>
              <a:t>3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b</a:t>
            </a:r>
            <a:r>
              <a:rPr altLang="zh-CN" dirty="0" sz="2800" lang="en-US" smtClean="0"/>
              <a:t>y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M</a:t>
            </a:r>
            <a:r>
              <a:rPr altLang="zh-CN" dirty="0" sz="2800" lang="en-US" smtClean="0"/>
              <a:t>O</a:t>
            </a:r>
            <a:r>
              <a:rPr altLang="zh-CN" dirty="0" sz="2800" lang="en-US" smtClean="0"/>
              <a:t>S</a:t>
            </a:r>
            <a:r>
              <a:rPr altLang="zh-CN" dirty="0" sz="2800" lang="en-US" smtClean="0"/>
              <a:t>T</a:t>
            </a:r>
            <a:r>
              <a:rPr altLang="zh-CN" dirty="0" sz="2800" lang="en-US" smtClean="0"/>
              <a:t>.</a:t>
            </a:r>
            <a:r>
              <a:rPr altLang="zh-CN" dirty="0" sz="2800" lang="en-US" smtClean="0"/>
              <a:t> </a:t>
            </a:r>
            <a:endParaRPr altLang="en-US" lang="zh-CN"/>
          </a:p>
          <a:p>
            <a:endParaRPr altLang="en-US" lang="zh-CN"/>
          </a:p>
          <a:p>
            <a:r>
              <a:rPr altLang="zh-CN" dirty="0" sz="2800" lang="en-US" smtClean="0"/>
              <a:t>17 national research projects funded by 973 and 863 </a:t>
            </a:r>
            <a:r>
              <a:rPr altLang="zh-CN" dirty="0" sz="2800" lang="en-US" err="1" smtClean="0"/>
              <a:t>Programmes</a:t>
            </a:r>
            <a:r>
              <a:rPr altLang="zh-CN" dirty="0" sz="2800" lang="en-US" smtClean="0"/>
              <a:t>  in CCUS theoretical studies, key technology and </a:t>
            </a:r>
            <a:r>
              <a:rPr altLang="zh-CN" dirty="0" sz="2800" lang="en-US" smtClean="0"/>
              <a:t>f</a:t>
            </a:r>
            <a:r>
              <a:rPr altLang="zh-CN" dirty="0" sz="2800" lang="en-US" smtClean="0"/>
              <a:t>u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l</a:t>
            </a:r>
            <a:r>
              <a:rPr altLang="zh-CN" dirty="0" sz="2800" lang="en-US" smtClean="0"/>
              <a:t> </a:t>
            </a:r>
            <a:r>
              <a:rPr altLang="zh-CN" dirty="0" sz="2800" lang="en-US" smtClean="0"/>
              <a:t>c</a:t>
            </a:r>
            <a:r>
              <a:rPr altLang="zh-CN" dirty="0" sz="2800" lang="en-US" smtClean="0"/>
              <a:t>h</a:t>
            </a:r>
            <a:r>
              <a:rPr altLang="zh-CN" dirty="0" sz="2800" lang="en-US" smtClean="0"/>
              <a:t>a</a:t>
            </a:r>
            <a:r>
              <a:rPr altLang="zh-CN" dirty="0" sz="2800" lang="en-US" smtClean="0"/>
              <a:t>i</a:t>
            </a:r>
            <a:r>
              <a:rPr altLang="zh-CN" dirty="0" sz="2800" lang="en-US" smtClean="0"/>
              <a:t>n</a:t>
            </a:r>
            <a:r>
              <a:rPr altLang="zh-CN" dirty="0" sz="2800" lang="en-US" smtClean="0"/>
              <a:t> demonstration. </a:t>
            </a:r>
            <a:endParaRPr altLang="en-US" 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r>
              <a:rPr altLang="zh-CN" sz="2900" lang="en-US"/>
              <a:t>B</a:t>
            </a:r>
            <a:r>
              <a:rPr altLang="zh-CN" sz="2900" lang="en-US"/>
              <a:t>a</a:t>
            </a:r>
            <a:r>
              <a:rPr altLang="zh-CN" sz="2900" lang="en-US"/>
              <a:t>s</a:t>
            </a:r>
            <a:r>
              <a:rPr altLang="zh-CN" sz="2900" lang="en-US"/>
              <a:t>e</a:t>
            </a:r>
            <a:r>
              <a:rPr altLang="zh-CN" sz="2900" lang="en-US"/>
              <a:t>d</a:t>
            </a:r>
            <a:r>
              <a:rPr altLang="zh-CN" sz="2900" lang="en-US"/>
              <a:t> </a:t>
            </a:r>
            <a:r>
              <a:rPr altLang="zh-CN" sz="2900" lang="en-US"/>
              <a:t>o</a:t>
            </a:r>
            <a:r>
              <a:rPr altLang="zh-CN" sz="2900" lang="en-US"/>
              <a:t>n</a:t>
            </a:r>
            <a:r>
              <a:rPr altLang="zh-CN" sz="2900" lang="en-US"/>
              <a:t> </a:t>
            </a:r>
            <a:r>
              <a:rPr altLang="zh-CN" sz="2900" lang="en-US"/>
              <a:t>t</a:t>
            </a:r>
            <a:r>
              <a:rPr altLang="zh-CN" sz="2900" lang="en-US"/>
              <a:t>h</a:t>
            </a:r>
            <a:r>
              <a:rPr altLang="zh-CN" sz="2900" lang="en-US"/>
              <a:t>e</a:t>
            </a:r>
            <a:r>
              <a:rPr altLang="zh-CN" sz="2900" lang="en-US"/>
              <a:t> </a:t>
            </a:r>
            <a:r>
              <a:rPr altLang="zh-CN" sz="2900" lang="en-US"/>
              <a:t>s</a:t>
            </a:r>
            <a:r>
              <a:rPr altLang="zh-CN" sz="2900" lang="en-US"/>
              <a:t>u</a:t>
            </a:r>
            <a:r>
              <a:rPr altLang="zh-CN" sz="2900" lang="en-US"/>
              <a:t>c</a:t>
            </a:r>
            <a:r>
              <a:rPr altLang="zh-CN" sz="2900" lang="en-US"/>
              <a:t>c</a:t>
            </a:r>
            <a:r>
              <a:rPr altLang="zh-CN" sz="2900" lang="en-US"/>
              <a:t>ess</a:t>
            </a:r>
            <a:r>
              <a:rPr altLang="zh-CN" sz="2900" lang="en-US"/>
              <a:t> </a:t>
            </a:r>
            <a:r>
              <a:rPr altLang="zh-CN" sz="2900" lang="en-US"/>
              <a:t>o</a:t>
            </a:r>
            <a:r>
              <a:rPr altLang="zh-CN" sz="2900" lang="en-US"/>
              <a:t>f</a:t>
            </a:r>
            <a:r>
              <a:rPr altLang="zh-CN" sz="2900" lang="en-US"/>
              <a:t> </a:t>
            </a:r>
            <a:r>
              <a:rPr altLang="zh-CN" sz="2900" lang="en-US"/>
              <a:t>m</a:t>
            </a:r>
            <a:r>
              <a:rPr altLang="zh-CN" sz="2900" lang="en-US"/>
              <a:t>a</a:t>
            </a:r>
            <a:r>
              <a:rPr altLang="zh-CN" sz="2900" lang="en-US"/>
              <a:t>j</a:t>
            </a:r>
            <a:r>
              <a:rPr altLang="zh-CN" sz="2900" lang="en-US"/>
              <a:t>o</a:t>
            </a:r>
            <a:r>
              <a:rPr altLang="zh-CN" sz="2900" lang="en-US"/>
              <a:t>r</a:t>
            </a:r>
            <a:r>
              <a:rPr altLang="zh-CN" sz="2900" lang="en-US"/>
              <a:t> </a:t>
            </a:r>
            <a:r>
              <a:rPr altLang="zh-CN" sz="2900" lang="en-US"/>
              <a:t>d</a:t>
            </a:r>
            <a:r>
              <a:rPr altLang="zh-CN" sz="2900" lang="en-US"/>
              <a:t>e</a:t>
            </a:r>
            <a:r>
              <a:rPr altLang="zh-CN" sz="2900" lang="en-US"/>
              <a:t>m</a:t>
            </a:r>
            <a:r>
              <a:rPr altLang="zh-CN" sz="2900" lang="en-US"/>
              <a:t>o</a:t>
            </a:r>
            <a:r>
              <a:rPr altLang="zh-CN" sz="2900" lang="en-US"/>
              <a:t>n</a:t>
            </a:r>
            <a:r>
              <a:rPr altLang="zh-CN" sz="2900" lang="en-US"/>
              <a:t>s</a:t>
            </a:r>
            <a:r>
              <a:rPr altLang="zh-CN" sz="2900" lang="en-US"/>
              <a:t>t</a:t>
            </a:r>
            <a:r>
              <a:rPr altLang="zh-CN" sz="2900" lang="en-US"/>
              <a:t>r</a:t>
            </a:r>
            <a:r>
              <a:rPr altLang="zh-CN" sz="2900" lang="en-US"/>
              <a:t>ation</a:t>
            </a:r>
            <a:r>
              <a:rPr altLang="zh-CN" sz="2900" lang="en-US"/>
              <a:t> </a:t>
            </a:r>
            <a:r>
              <a:rPr altLang="zh-CN" sz="2900" lang="en-US"/>
              <a:t>l</a:t>
            </a:r>
            <a:r>
              <a:rPr altLang="zh-CN" sz="2900" lang="en-US"/>
              <a:t>i</a:t>
            </a:r>
            <a:r>
              <a:rPr altLang="zh-CN" sz="2900" lang="en-US"/>
              <a:t>k</a:t>
            </a:r>
            <a:r>
              <a:rPr altLang="zh-CN" sz="2900" lang="en-US"/>
              <a:t>e</a:t>
            </a:r>
            <a:r>
              <a:rPr altLang="zh-CN" sz="2900" lang="en-US"/>
              <a:t> </a:t>
            </a:r>
            <a:r>
              <a:rPr altLang="zh-CN" sz="2900" lang="en-US"/>
              <a:t>Shenhua </a:t>
            </a:r>
            <a:r>
              <a:rPr altLang="zh-CN" sz="2900" lang="en-US"/>
              <a:t>1</a:t>
            </a:r>
            <a:r>
              <a:rPr altLang="zh-CN" sz="2900" lang="en-US"/>
              <a:t>0</a:t>
            </a:r>
            <a:r>
              <a:rPr altLang="zh-CN" sz="2900" lang="en-US"/>
              <a:t>0</a:t>
            </a:r>
            <a:r>
              <a:rPr altLang="zh-CN" sz="2900" lang="en-US"/>
              <a:t>,</a:t>
            </a:r>
            <a:r>
              <a:rPr altLang="zh-CN" sz="2900" lang="en-US"/>
              <a:t>0</a:t>
            </a:r>
            <a:r>
              <a:rPr altLang="zh-CN" sz="2900" lang="en-US"/>
              <a:t>0</a:t>
            </a:r>
            <a:r>
              <a:rPr altLang="zh-CN" sz="2900" lang="en-US"/>
              <a:t>0</a:t>
            </a:r>
            <a:r>
              <a:rPr altLang="zh-CN" sz="2900" lang="en-US"/>
              <a:t> </a:t>
            </a:r>
            <a:r>
              <a:rPr altLang="zh-CN" sz="2900" lang="en-US"/>
              <a:t>T</a:t>
            </a:r>
            <a:r>
              <a:rPr altLang="zh-CN" sz="2900" lang="en-US"/>
              <a:t>o</a:t>
            </a:r>
            <a:r>
              <a:rPr altLang="zh-CN" sz="2900" lang="en-US"/>
              <a:t>n</a:t>
            </a:r>
            <a:r>
              <a:rPr altLang="zh-CN" sz="2900" lang="en-US"/>
              <a:t> </a:t>
            </a:r>
            <a:r>
              <a:rPr altLang="zh-CN" sz="2900" lang="en-US"/>
              <a:t>s</a:t>
            </a:r>
            <a:r>
              <a:rPr altLang="zh-CN" sz="2900" lang="en-US"/>
              <a:t>t</a:t>
            </a:r>
            <a:r>
              <a:rPr altLang="zh-CN" sz="2900" lang="en-US"/>
              <a:t>o</a:t>
            </a:r>
            <a:r>
              <a:rPr altLang="zh-CN" sz="2900" lang="en-US"/>
              <a:t>r</a:t>
            </a:r>
            <a:r>
              <a:rPr altLang="zh-CN" sz="2900" lang="en-US"/>
              <a:t>a</a:t>
            </a:r>
            <a:r>
              <a:rPr altLang="zh-CN" sz="2900" lang="en-US"/>
              <a:t>g</a:t>
            </a:r>
            <a:r>
              <a:rPr altLang="zh-CN" sz="2900" lang="en-US"/>
              <a:t>e</a:t>
            </a:r>
            <a:r>
              <a:rPr altLang="zh-CN" sz="2900" lang="en-US"/>
              <a:t>,</a:t>
            </a:r>
            <a:r>
              <a:rPr altLang="zh-CN" sz="2900" lang="en-US"/>
              <a:t> </a:t>
            </a:r>
            <a:r>
              <a:rPr altLang="zh-CN" sz="2900" lang="en-US"/>
              <a:t>S</a:t>
            </a:r>
            <a:r>
              <a:rPr altLang="zh-CN" sz="2900" lang="en-US"/>
              <a:t>h</a:t>
            </a:r>
            <a:r>
              <a:rPr altLang="zh-CN" sz="2900" lang="en-US"/>
              <a:t>e</a:t>
            </a:r>
            <a:r>
              <a:rPr altLang="zh-CN" sz="2900" lang="en-US"/>
              <a:t>n</a:t>
            </a:r>
            <a:r>
              <a:rPr altLang="zh-CN" sz="2900" lang="en-US"/>
              <a:t>g</a:t>
            </a:r>
            <a:r>
              <a:rPr altLang="zh-CN" sz="2900" lang="en-US"/>
              <a:t>l</a:t>
            </a:r>
            <a:r>
              <a:rPr altLang="zh-CN" sz="2900" lang="en-US"/>
              <a:t>i</a:t>
            </a:r>
            <a:r>
              <a:rPr altLang="zh-CN" sz="2900" lang="en-US"/>
              <a:t> </a:t>
            </a:r>
            <a:r>
              <a:rPr altLang="zh-CN" sz="2900" lang="en-US"/>
              <a:t>O</a:t>
            </a:r>
            <a:r>
              <a:rPr altLang="zh-CN" sz="2900" lang="en-US"/>
              <a:t>i</a:t>
            </a:r>
            <a:r>
              <a:rPr altLang="zh-CN" sz="2900" lang="en-US"/>
              <a:t>l</a:t>
            </a:r>
            <a:r>
              <a:rPr altLang="zh-CN" sz="2900" lang="en-US"/>
              <a:t>f</a:t>
            </a:r>
            <a:r>
              <a:rPr altLang="zh-CN" sz="2900" lang="en-US"/>
              <a:t>i</a:t>
            </a:r>
            <a:r>
              <a:rPr altLang="zh-CN" sz="2900" lang="en-US"/>
              <a:t>e</a:t>
            </a:r>
            <a:r>
              <a:rPr altLang="zh-CN" sz="2900" lang="en-US"/>
              <a:t>l</a:t>
            </a:r>
            <a:r>
              <a:rPr altLang="zh-CN" sz="2900" lang="en-US"/>
              <a:t>d</a:t>
            </a:r>
            <a:r>
              <a:rPr altLang="zh-CN" sz="2900" lang="en-US"/>
              <a:t> </a:t>
            </a:r>
            <a:r>
              <a:rPr altLang="zh-CN" sz="2900" lang="en-US"/>
              <a:t>C</a:t>
            </a:r>
            <a:r>
              <a:rPr altLang="zh-CN" sz="2900" lang="en-US"/>
              <a:t>O</a:t>
            </a:r>
            <a:r>
              <a:rPr altLang="zh-CN" sz="2900" lang="en-US"/>
              <a:t>2</a:t>
            </a:r>
            <a:r>
              <a:rPr altLang="zh-CN" sz="2900" lang="en-US"/>
              <a:t> </a:t>
            </a:r>
            <a:r>
              <a:rPr altLang="zh-CN" sz="2900" lang="en-US"/>
              <a:t>E</a:t>
            </a:r>
            <a:r>
              <a:rPr altLang="zh-CN" sz="2900" lang="en-US"/>
              <a:t>O</a:t>
            </a:r>
            <a:r>
              <a:rPr altLang="zh-CN" sz="2900" lang="en-US"/>
              <a:t>R</a:t>
            </a:r>
            <a:r>
              <a:rPr altLang="zh-CN" sz="2900" lang="en-US"/>
              <a:t> </a:t>
            </a:r>
            <a:r>
              <a:rPr altLang="zh-CN" sz="2900" lang="en-US"/>
              <a:t> </a:t>
            </a:r>
            <a:r>
              <a:rPr altLang="zh-CN" sz="2900" lang="en-US"/>
              <a:t>a</a:t>
            </a:r>
            <a:r>
              <a:rPr altLang="zh-CN" sz="2900" lang="en-US"/>
              <a:t>n</a:t>
            </a:r>
            <a:r>
              <a:rPr altLang="zh-CN" sz="2900" lang="en-US"/>
              <a:t>d</a:t>
            </a:r>
            <a:r>
              <a:rPr altLang="zh-CN" sz="2900" lang="en-US"/>
              <a:t> </a:t>
            </a:r>
            <a:r>
              <a:rPr altLang="zh-CN" sz="2900" lang="en-US"/>
              <a:t>H</a:t>
            </a:r>
            <a:r>
              <a:rPr altLang="zh-CN" sz="2900" lang="en-US"/>
              <a:t>u</a:t>
            </a:r>
            <a:r>
              <a:rPr altLang="zh-CN" sz="2900" lang="en-US"/>
              <a:t>a</a:t>
            </a:r>
            <a:r>
              <a:rPr altLang="zh-CN" sz="2900" lang="en-US"/>
              <a:t>n</a:t>
            </a:r>
            <a:r>
              <a:rPr altLang="zh-CN" sz="2900" lang="en-US"/>
              <a:t>e</a:t>
            </a:r>
            <a:r>
              <a:rPr altLang="zh-CN" sz="2900" lang="en-US"/>
              <a:t>n</a:t>
            </a:r>
            <a:r>
              <a:rPr altLang="zh-CN" sz="2900" lang="en-US"/>
              <a:t>g</a:t>
            </a:r>
            <a:r>
              <a:rPr altLang="zh-CN" sz="2900" lang="en-US"/>
              <a:t> </a:t>
            </a:r>
            <a:r>
              <a:rPr altLang="zh-CN" sz="2900" lang="en-US"/>
              <a:t>G</a:t>
            </a:r>
            <a:r>
              <a:rPr altLang="zh-CN" sz="2900" lang="en-US"/>
              <a:t>r</a:t>
            </a:r>
            <a:r>
              <a:rPr altLang="zh-CN" sz="2900" lang="en-US"/>
              <a:t>o</a:t>
            </a:r>
            <a:r>
              <a:rPr altLang="zh-CN" sz="2900" lang="en-US"/>
              <a:t>u</a:t>
            </a:r>
            <a:r>
              <a:rPr altLang="zh-CN" sz="2900" lang="en-US"/>
              <a:t>p</a:t>
            </a:r>
            <a:r>
              <a:rPr altLang="zh-CN" sz="2900" lang="en-US"/>
              <a:t> </a:t>
            </a:r>
            <a:r>
              <a:rPr altLang="zh-CN" sz="2900" lang="en-US"/>
              <a:t>G</a:t>
            </a:r>
            <a:r>
              <a:rPr altLang="zh-CN" sz="2900" lang="en-US"/>
              <a:t>r</a:t>
            </a:r>
            <a:r>
              <a:rPr altLang="zh-CN" sz="2900" lang="en-US"/>
              <a:t>e</a:t>
            </a:r>
            <a:r>
              <a:rPr altLang="zh-CN" sz="2900" lang="en-US"/>
              <a:t>e</a:t>
            </a:r>
            <a:r>
              <a:rPr altLang="zh-CN" sz="2900" lang="en-US"/>
              <a:t>n</a:t>
            </a:r>
            <a:r>
              <a:rPr altLang="zh-CN" sz="2900" lang="en-US"/>
              <a:t> </a:t>
            </a:r>
            <a:r>
              <a:rPr altLang="zh-CN" sz="2900" lang="en-US"/>
              <a:t>C</a:t>
            </a:r>
            <a:r>
              <a:rPr altLang="zh-CN" sz="2900" lang="en-US"/>
              <a:t>o</a:t>
            </a:r>
            <a:r>
              <a:rPr altLang="zh-CN" sz="2900" lang="en-US"/>
              <a:t>a</a:t>
            </a:r>
            <a:r>
              <a:rPr altLang="zh-CN" sz="2900" lang="en-US"/>
              <a:t>l</a:t>
            </a:r>
            <a:r>
              <a:rPr altLang="zh-CN" sz="2900" lang="en-US"/>
              <a:t> </a:t>
            </a:r>
            <a:r>
              <a:rPr altLang="zh-CN" sz="2900" lang="en-US"/>
              <a:t>F</a:t>
            </a:r>
            <a:r>
              <a:rPr altLang="zh-CN" sz="2900" lang="en-US"/>
              <a:t>i</a:t>
            </a:r>
            <a:r>
              <a:rPr altLang="zh-CN" sz="2900" lang="en-US"/>
              <a:t>r</a:t>
            </a:r>
            <a:r>
              <a:rPr altLang="zh-CN" sz="2900" lang="en-US"/>
              <a:t>e</a:t>
            </a:r>
            <a:r>
              <a:rPr altLang="zh-CN" sz="2900" lang="en-US"/>
              <a:t>d</a:t>
            </a:r>
            <a:r>
              <a:rPr altLang="zh-CN" sz="2900" lang="en-US"/>
              <a:t> </a:t>
            </a:r>
            <a:r>
              <a:rPr altLang="zh-CN" sz="2900" lang="en-US"/>
              <a:t>P</a:t>
            </a:r>
            <a:r>
              <a:rPr altLang="zh-CN" sz="2900" lang="en-US"/>
              <a:t>o</a:t>
            </a:r>
            <a:r>
              <a:rPr altLang="zh-CN" sz="2900" lang="en-US"/>
              <a:t>w</a:t>
            </a:r>
            <a:r>
              <a:rPr altLang="zh-CN" sz="2900" lang="en-US"/>
              <a:t>e</a:t>
            </a:r>
            <a:r>
              <a:rPr altLang="zh-CN" sz="2900" lang="en-US"/>
              <a:t>r</a:t>
            </a:r>
            <a:r>
              <a:rPr altLang="zh-CN" sz="2900" lang="en-US"/>
              <a:t> </a:t>
            </a:r>
            <a:r>
              <a:rPr altLang="zh-CN" sz="2900" lang="en-US"/>
              <a:t>g</a:t>
            </a:r>
            <a:r>
              <a:rPr altLang="zh-CN" sz="2900" lang="en-US"/>
              <a:t>e</a:t>
            </a:r>
            <a:r>
              <a:rPr altLang="zh-CN" sz="2900" lang="en-US"/>
              <a:t>n</a:t>
            </a:r>
            <a:r>
              <a:rPr altLang="zh-CN" sz="2900" lang="en-US"/>
              <a:t>e</a:t>
            </a:r>
            <a:r>
              <a:rPr altLang="zh-CN" sz="2900" lang="en-US"/>
              <a:t>r</a:t>
            </a:r>
            <a:r>
              <a:rPr altLang="zh-CN" sz="2900" lang="en-US"/>
              <a:t>ati</a:t>
            </a:r>
            <a:r>
              <a:rPr altLang="zh-CN" sz="2900" lang="en-US"/>
              <a:t>o</a:t>
            </a:r>
            <a:r>
              <a:rPr altLang="zh-CN" sz="2900" lang="en-US"/>
              <a:t>n</a:t>
            </a:r>
            <a:r>
              <a:rPr altLang="zh-CN" sz="2900" lang="en-US"/>
              <a:t> </a:t>
            </a:r>
            <a:r>
              <a:rPr altLang="zh-CN" sz="2900" lang="en-US"/>
              <a:t>p</a:t>
            </a:r>
            <a:r>
              <a:rPr altLang="zh-CN" sz="2900" lang="en-US"/>
              <a:t>r</a:t>
            </a:r>
            <a:r>
              <a:rPr altLang="zh-CN" sz="2900" lang="en-US"/>
              <a:t>o</a:t>
            </a:r>
            <a:r>
              <a:rPr altLang="zh-CN" sz="2900" lang="en-US"/>
              <a:t>j</a:t>
            </a:r>
            <a:r>
              <a:rPr altLang="zh-CN" sz="2900" lang="en-US"/>
              <a:t>e</a:t>
            </a:r>
            <a:r>
              <a:rPr altLang="zh-CN" sz="2900" lang="en-US"/>
              <a:t>c</a:t>
            </a:r>
            <a:r>
              <a:rPr altLang="zh-CN" sz="2900" lang="en-US"/>
              <a:t>t</a:t>
            </a:r>
            <a:r>
              <a:rPr altLang="zh-CN" sz="2900" lang="en-US"/>
              <a:t>s</a:t>
            </a:r>
            <a:r>
              <a:rPr altLang="zh-CN" sz="2900" lang="en-US"/>
              <a:t>,</a:t>
            </a:r>
            <a:r>
              <a:rPr altLang="zh-CN" sz="2900" lang="en-US"/>
              <a:t> </a:t>
            </a:r>
            <a:r>
              <a:rPr altLang="zh-CN" sz="2900" lang="en-US"/>
              <a:t>t</a:t>
            </a:r>
            <a:r>
              <a:rPr altLang="zh-CN" sz="2900" lang="en-US"/>
              <a:t>h</a:t>
            </a:r>
            <a:r>
              <a:rPr altLang="zh-CN" sz="2900" lang="en-US"/>
              <a:t>e</a:t>
            </a:r>
            <a:r>
              <a:rPr altLang="zh-CN" sz="2900" lang="en-US"/>
              <a:t>13th Five Year Plan (2016~2020) witnessed remarkable increase in R&amp;D and demonstration in full chain CCUS key technologies </a:t>
            </a:r>
            <a:endParaRPr sz="2900" lang="zh-CN-#Han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"/>
          <p:cNvSpPr>
            <a:spLocks noGrp="1"/>
          </p:cNvSpPr>
          <p:nvPr>
            <p:ph type="title" hasCustomPrompt="1"/>
          </p:nvPr>
        </p:nvSpPr>
        <p:spPr>
          <a:xfrm>
            <a:off x="629841" y="626545"/>
            <a:ext cx="1949470" cy="1684855"/>
          </a:xfrm>
        </p:spPr>
        <p:txBody>
          <a:bodyPr/>
          <a:p>
            <a:r>
              <a:rPr altLang="zh-CN" lang="en-US"/>
              <a:t>R</a:t>
            </a:r>
            <a:r>
              <a:rPr altLang="zh-CN" lang="en-US"/>
              <a:t>o</a:t>
            </a:r>
            <a:r>
              <a:rPr altLang="zh-CN" lang="en-US"/>
              <a:t>a</a:t>
            </a:r>
            <a:r>
              <a:rPr altLang="zh-CN" lang="en-US"/>
              <a:t>d</a:t>
            </a:r>
            <a:r>
              <a:rPr altLang="zh-CN" lang="en-US"/>
              <a:t>m</a:t>
            </a:r>
            <a:r>
              <a:rPr altLang="zh-CN" lang="en-US"/>
              <a:t>a</a:t>
            </a:r>
            <a:r>
              <a:rPr altLang="zh-CN" lang="en-US"/>
              <a:t>p</a:t>
            </a:r>
            <a:r>
              <a:rPr altLang="zh-CN" lang="en-US"/>
              <a:t> </a:t>
            </a:r>
            <a:r>
              <a:rPr altLang="zh-CN" lang="en-US"/>
              <a:t>2</a:t>
            </a:r>
            <a:r>
              <a:rPr altLang="zh-CN" lang="en-US"/>
              <a:t>0</a:t>
            </a:r>
            <a:r>
              <a:rPr altLang="zh-CN" lang="en-US"/>
              <a:t>1</a:t>
            </a:r>
            <a:r>
              <a:rPr altLang="zh-CN" lang="en-US"/>
              <a:t>9</a:t>
            </a:r>
            <a:endParaRPr lang="zh-CN-#Hans"/>
          </a:p>
        </p:txBody>
      </p:sp>
      <p:pic>
        <p:nvPicPr>
          <p:cNvPr id="2097156" name=""/>
          <p:cNvPicPr>
            <a:picLocks/>
          </p:cNvPicPr>
          <p:nvPr>
            <p:ph type="pic" idx="1" hasCustomPrompt="1"/>
          </p:nvPr>
        </p:nvPicPr>
        <p:blipFill>
          <a:blip xmlns:r="http://schemas.openxmlformats.org/officeDocument/2006/relationships" r:embed="rId1"/>
          <a:srcRect t="-3145" b="-3145"/>
          <a:stretch>
            <a:fillRect/>
          </a:stretch>
        </p:blipFill>
        <p:spPr>
          <a:xfrm>
            <a:off x="3165958" y="-822912"/>
            <a:ext cx="5978375" cy="8210023"/>
          </a:xfrm>
        </p:spPr>
      </p:pic>
      <p:sp>
        <p:nvSpPr>
          <p:cNvPr id="1048616" name="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311400"/>
            <a:ext cx="2658872" cy="3785669"/>
          </a:xfrm>
        </p:spPr>
        <p:txBody>
          <a:bodyPr/>
          <a:p>
            <a:r>
              <a:rPr altLang="zh-CN" lang="en-US"/>
              <a:t>R</a:t>
            </a:r>
            <a:r>
              <a:rPr altLang="zh-CN" lang="en-US"/>
              <a:t>e</a:t>
            </a:r>
            <a:r>
              <a:rPr altLang="zh-CN" lang="en-US"/>
              <a:t>l</a:t>
            </a:r>
            <a:r>
              <a:rPr altLang="zh-CN" lang="en-US"/>
              <a:t>e</a:t>
            </a:r>
            <a:r>
              <a:rPr altLang="zh-CN" lang="en-US"/>
              <a:t>a</a:t>
            </a:r>
            <a:r>
              <a:rPr altLang="zh-CN" lang="en-US"/>
              <a:t>s</a:t>
            </a:r>
            <a:r>
              <a:rPr altLang="zh-CN" lang="en-US"/>
              <a:t>e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b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h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i</a:t>
            </a:r>
            <a:r>
              <a:rPr altLang="zh-CN" lang="en-US"/>
              <a:t>s</a:t>
            </a:r>
            <a:r>
              <a:rPr altLang="zh-CN" lang="en-US"/>
              <a:t>try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S</a:t>
            </a:r>
            <a:r>
              <a:rPr altLang="zh-CN" lang="en-US"/>
              <a:t>c</a:t>
            </a:r>
            <a:r>
              <a:rPr altLang="zh-CN" lang="en-US"/>
              <a:t>i</a:t>
            </a:r>
            <a:r>
              <a:rPr altLang="zh-CN" lang="en-US"/>
              <a:t>e</a:t>
            </a:r>
            <a:r>
              <a:rPr altLang="zh-CN" lang="en-US"/>
              <a:t>n</a:t>
            </a:r>
            <a:r>
              <a:rPr altLang="zh-CN" lang="en-US"/>
              <a:t>c</a:t>
            </a:r>
            <a:r>
              <a:rPr altLang="zh-CN" lang="en-US"/>
              <a:t>e</a:t>
            </a:r>
            <a:r>
              <a:rPr altLang="zh-CN" lang="en-US"/>
              <a:t> </a:t>
            </a:r>
            <a:r>
              <a:rPr altLang="zh-CN" lang="en-US"/>
              <a:t>a</a:t>
            </a:r>
            <a:r>
              <a:rPr altLang="zh-CN" lang="en-US"/>
              <a:t>n</a:t>
            </a:r>
            <a:r>
              <a:rPr altLang="zh-CN" lang="en-US"/>
              <a:t>d</a:t>
            </a:r>
            <a:r>
              <a:rPr altLang="zh-CN" lang="en-US"/>
              <a:t> </a:t>
            </a:r>
            <a:r>
              <a:rPr altLang="zh-CN" lang="en-US"/>
              <a:t>T</a:t>
            </a:r>
            <a:r>
              <a:rPr altLang="zh-CN" lang="en-US"/>
              <a:t>e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n</a:t>
            </a:r>
            <a:r>
              <a:rPr altLang="zh-CN" lang="en-US"/>
              <a:t>o</a:t>
            </a:r>
            <a:r>
              <a:rPr altLang="zh-CN" lang="en-US"/>
              <a:t>l</a:t>
            </a:r>
            <a:r>
              <a:rPr altLang="zh-CN" lang="en-US"/>
              <a:t>o</a:t>
            </a:r>
            <a:r>
              <a:rPr altLang="zh-CN" lang="en-US"/>
              <a:t>g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o</a:t>
            </a:r>
            <a:r>
              <a:rPr altLang="zh-CN" lang="en-US"/>
              <a:t>f</a:t>
            </a:r>
            <a:r>
              <a:rPr altLang="zh-CN" lang="en-US"/>
              <a:t> </a:t>
            </a:r>
            <a:r>
              <a:rPr altLang="zh-CN" lang="en-US"/>
              <a:t>C</a:t>
            </a:r>
            <a:r>
              <a:rPr altLang="zh-CN" lang="en-US"/>
              <a:t>h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a</a:t>
            </a:r>
            <a:r>
              <a:rPr altLang="zh-CN" lang="en-US"/>
              <a:t> </a:t>
            </a:r>
            <a:r>
              <a:rPr altLang="zh-CN" lang="en-US"/>
              <a:t>i</a:t>
            </a:r>
            <a:r>
              <a:rPr altLang="zh-CN" lang="en-US"/>
              <a:t>n</a:t>
            </a:r>
            <a:r>
              <a:rPr altLang="zh-CN" lang="en-US"/>
              <a:t> </a:t>
            </a:r>
            <a:r>
              <a:rPr altLang="zh-CN" lang="en-US"/>
              <a:t>M</a:t>
            </a:r>
            <a:r>
              <a:rPr altLang="zh-CN" lang="en-US"/>
              <a:t>a</a:t>
            </a:r>
            <a:r>
              <a:rPr altLang="zh-CN" lang="en-US"/>
              <a:t>y</a:t>
            </a:r>
            <a:r>
              <a:rPr altLang="zh-CN" lang="en-US"/>
              <a:t> </a:t>
            </a:r>
            <a:r>
              <a:rPr altLang="zh-CN" lang="en-US"/>
              <a:t>2</a:t>
            </a:r>
            <a:r>
              <a:rPr altLang="zh-CN" lang="en-US"/>
              <a:t>0</a:t>
            </a:r>
            <a:r>
              <a:rPr altLang="zh-CN" lang="en-US"/>
              <a:t>1</a:t>
            </a:r>
            <a:r>
              <a:rPr altLang="zh-CN" lang="en-US"/>
              <a:t>9</a:t>
            </a:r>
            <a:r>
              <a:rPr altLang="zh-CN" lang="en-US"/>
              <a:t> </a:t>
            </a:r>
            <a:r>
              <a:rPr altLang="zh-CN" lang="en-US"/>
              <a:t> </a:t>
            </a:r>
            <a:endParaRPr lang="zh-CN-#Han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-4145"/>
            <a:ext cx="9252520" cy="6937728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327098" y="0"/>
            <a:ext cx="9462652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"/>
          <p:cNvSpPr>
            <a:spLocks noGrp="1"/>
          </p:cNvSpPr>
          <p:nvPr>
            <p:ph sz="quarter" idx="13"/>
          </p:nvPr>
        </p:nvSpPr>
        <p:spPr/>
        <p:txBody>
          <a:bodyPr/>
          <a:p>
            <a:endParaRPr lang="zh-CN-#Han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9481" y="7759"/>
            <a:ext cx="9131012" cy="6868399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-#Hans"/>
          </a:p>
        </p:txBody>
      </p:sp>
      <p:sp>
        <p:nvSpPr>
          <p:cNvPr id="1048621" name=""/>
          <p:cNvSpPr>
            <a:spLocks noGrp="1"/>
          </p:cNvSpPr>
          <p:nvPr>
            <p:ph idx="1" hasCustomPrompt="1"/>
          </p:nvPr>
        </p:nvSpPr>
        <p:spPr>
          <a:xfrm>
            <a:off x="-751449" y="607344"/>
            <a:ext cx="7886700" cy="4351338"/>
          </a:xfrm>
        </p:spPr>
        <p:txBody>
          <a:bodyPr/>
          <a:p>
            <a:endParaRPr lang="zh-CN-#Han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88253" y="0"/>
            <a:ext cx="9232253" cy="6795532"/>
          </a:xfrm>
          <a:prstGeom prst="rect"/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74149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74149"/>
</p:tagLst>
</file>

<file path=ppt/tags/tag3.xml><?xml version="1.0" encoding="utf-8"?>
<p:tagLst xmlns:p="http://schemas.openxmlformats.org/presentationml/2006/main">
  <p:tag name="KSO_WM_TEMPLATE_CATEGORY" val="basetag"/>
  <p:tag name="KSO_WM_TEMPLATE_INDEX" val="20174149"/>
  <p:tag name="KSO_WM_TAG_VERSION" val="1.0"/>
  <p:tag name="KSO_WM_TEMPLATE_THUMBS_INDEX" val="1、6、7、9、11、18、17、30、29、28"/>
  <p:tag name="KSO_WM_BEAUTIFY_FLAG" val="#wm#"/>
</p:tagLst>
</file>

<file path=ppt/tags/tag4.xml><?xml version="1.0" encoding="utf-8"?>
<p:tagLst xmlns:p="http://schemas.openxmlformats.org/presentationml/2006/main">
  <p:tag name="KSO_WM_TEMPLATE_CATEGORY" val="basetag"/>
  <p:tag name="KSO_WM_TEMPLATE_INDEX" val="20163566"/>
  <p:tag name="KSO_WM_TAG_VERSION" val="1.0"/>
  <p:tag name="KSO_WM_TEMPLATE_THUMBS_INDEX" val="1、6、11、12、13、14、18、19、20、22、29、31、32、33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主题​​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lobal CCS Institute Document" ma:contentTypeID="0x010100E8C2E3643C86A945BD85CDF7C05E4AD10001D77C4FF94CCC4EBAF297C5688AE78D" ma:contentTypeVersion="8" ma:contentTypeDescription="" ma:contentTypeScope="" ma:versionID="ef341790a546bae427028503f20ab4be">
  <xsd:schema xmlns:xsd="http://www.w3.org/2001/XMLSchema" xmlns:xs="http://www.w3.org/2001/XMLSchema" xmlns:p="http://schemas.microsoft.com/office/2006/metadata/properties" xmlns:ns2="09ae4737-8c2b-4235-9e87-b405573634ae" xmlns:ns3="2d76bea9-2581-425b-8239-ac3e5f8124bd" targetNamespace="http://schemas.microsoft.com/office/2006/metadata/properties" ma:root="true" ma:fieldsID="87249baeec27eca5ccab9b528c4bd647" ns2:_="" ns3:_="">
    <xsd:import namespace="09ae4737-8c2b-4235-9e87-b405573634ae"/>
    <xsd:import namespace="2d76bea9-2581-425b-8239-ac3e5f8124bd"/>
    <xsd:element name="properties">
      <xsd:complexType>
        <xsd:sequence>
          <xsd:element name="documentManagement">
            <xsd:complexType>
              <xsd:all>
                <xsd:element ref="ns2:c49628f1ed014027b07e12eeee46372e" minOccurs="0"/>
                <xsd:element ref="ns2:TaxCatchAll" minOccurs="0"/>
                <xsd:element ref="ns2:TaxCatchAllLabel" minOccurs="0"/>
                <xsd:element ref="ns2:b0a746751c6a45358a5b39d9a4555505" minOccurs="0"/>
                <xsd:element ref="ns2:d681c9991eb24e819417f45efd7520da" minOccurs="0"/>
                <xsd:element ref="ns2:cdbba9dd12a24aaca6e1e53ee231b78a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e4737-8c2b-4235-9e87-b405573634ae" elementFormDefault="qualified">
    <xsd:import namespace="http://schemas.microsoft.com/office/2006/documentManagement/types"/>
    <xsd:import namespace="http://schemas.microsoft.com/office/infopath/2007/PartnerControls"/>
    <xsd:element name="c49628f1ed014027b07e12eeee46372e" ma:index="8" nillable="true" ma:taxonomy="true" ma:internalName="c49628f1ed014027b07e12eeee46372e" ma:taxonomyFieldName="Region" ma:displayName="Region" ma:readOnly="false" ma:default="" ma:fieldId="{c49628f1-ed01-4027-b07e-12eeee46372e}" ma:sspId="11ee2b8d-9ea8-43bb-9f4f-fee1e52ff97e" ma:termSetId="fa1ba7bb-25ed-4cab-897f-5bcd32e0f7e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5e08cf3-a182-4752-bc18-b0ebe72d1e1b}" ma:internalName="TaxCatchAll" ma:showField="CatchAllData" ma:web="09ae4737-8c2b-4235-9e87-b40557363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5e08cf3-a182-4752-bc18-b0ebe72d1e1b}" ma:internalName="TaxCatchAllLabel" ma:readOnly="true" ma:showField="CatchAllDataLabel" ma:web="09ae4737-8c2b-4235-9e87-b405573634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0a746751c6a45358a5b39d9a4555505" ma:index="12" nillable="true" ma:taxonomy="true" ma:internalName="b0a746751c6a45358a5b39d9a4555505" ma:taxonomyFieldName="Practice" ma:displayName="Practice" ma:readOnly="false" ma:default="" ma:fieldId="{b0a74675-1c6a-4535-8a5b-39d9a4555505}" ma:sspId="11ee2b8d-9ea8-43bb-9f4f-fee1e52ff97e" ma:termSetId="db02c312-cb06-4ee9-a072-a27356101ad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681c9991eb24e819417f45efd7520da" ma:index="14" nillable="true" ma:taxonomy="true" ma:internalName="d681c9991eb24e819417f45efd7520da" ma:taxonomyFieldName="Document_x0020_Type" ma:displayName="Document Type" ma:default="" ma:fieldId="{d681c999-1eb2-4e81-9417-f45efd7520da}" ma:sspId="11ee2b8d-9ea8-43bb-9f4f-fee1e52ff97e" ma:termSetId="1cc0a1ab-3e52-44cc-81f8-1bb23f2fd09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bba9dd12a24aaca6e1e53ee231b78a" ma:index="16" nillable="true" ma:taxonomy="true" ma:internalName="cdbba9dd12a24aaca6e1e53ee231b78a" ma:taxonomyFieldName="DocumentSite" ma:displayName="Document Site" ma:readOnly="false" ma:default="" ma:fieldId="{cdbba9dd-12a2-4aac-a6e1-e53ee231b78a}" ma:sspId="11ee2b8d-9ea8-43bb-9f4f-fee1e52ff97e" ma:termSetId="0a28ce65-8c13-49b3-a2e0-4931d19948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bea9-2581-425b-8239-ac3e5f8124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681c9991eb24e819417f45efd7520da xmlns="09ae4737-8c2b-4235-9e87-b405573634ae">
      <Terms xmlns="http://schemas.microsoft.com/office/infopath/2007/PartnerControls"/>
    </d681c9991eb24e819417f45efd7520da>
    <TaxCatchAll xmlns="09ae4737-8c2b-4235-9e87-b405573634ae"/>
    <cdbba9dd12a24aaca6e1e53ee231b78a xmlns="09ae4737-8c2b-4235-9e87-b405573634ae">
      <Terms xmlns="http://schemas.microsoft.com/office/infopath/2007/PartnerControls"/>
    </cdbba9dd12a24aaca6e1e53ee231b78a>
    <c49628f1ed014027b07e12eeee46372e xmlns="09ae4737-8c2b-4235-9e87-b405573634ae">
      <Terms xmlns="http://schemas.microsoft.com/office/infopath/2007/PartnerControls"/>
    </c49628f1ed014027b07e12eeee46372e>
    <b0a746751c6a45358a5b39d9a4555505 xmlns="09ae4737-8c2b-4235-9e87-b405573634ae">
      <Terms xmlns="http://schemas.microsoft.com/office/infopath/2007/PartnerControls"/>
    </b0a746751c6a45358a5b39d9a4555505>
  </documentManagement>
</p:properties>
</file>

<file path=customXml/itemProps1.xml><?xml version="1.0" encoding="utf-8"?>
<ds:datastoreItem xmlns:ds="http://schemas.openxmlformats.org/officeDocument/2006/customXml" ds:itemID="{29342FC2-9057-4A98-A469-7F7F9DC30665}"/>
</file>

<file path=customXml/itemProps2.xml><?xml version="1.0" encoding="utf-8"?>
<ds:datastoreItem xmlns:ds="http://schemas.openxmlformats.org/officeDocument/2006/customXml" ds:itemID="{E31FBA5C-6EFD-4EDF-93C5-9661408198FC}"/>
</file>

<file path=customXml/itemProps3.xml><?xml version="1.0" encoding="utf-8"?>
<ds:datastoreItem xmlns:ds="http://schemas.openxmlformats.org/officeDocument/2006/customXml" ds:itemID="{9F0174FD-8DB0-41FC-BA89-D7DCA5DDC9FE}"/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dcterms:created xsi:type="dcterms:W3CDTF">2017-11-16T00:14:25Z</dcterms:created>
  <dcterms:modified xsi:type="dcterms:W3CDTF">2019-05-30T06:28:16Z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0x010100E8C2E3643C86A945BD85CDF7C05E4AD10001D77C4FF94CCC4EBAF297C5688AE78D</vt:lpwstr>
  </property>
</Properties>
</file>