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charts/chart3.xml" ContentType="application/vnd.openxmlformats-officedocument.drawingml.chart+xml"/>
  <Override PartName="/ppt/theme/theme1.xml" ContentType="application/vnd.openxmlformats-officedocument.theme+xml"/>
  <Override PartName="/ppt/charts/chart4.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77" r:id="rId3"/>
    <p:sldId id="293" r:id="rId4"/>
    <p:sldId id="275" r:id="rId5"/>
    <p:sldId id="259" r:id="rId6"/>
    <p:sldId id="261" r:id="rId7"/>
    <p:sldId id="299" r:id="rId8"/>
    <p:sldId id="296" r:id="rId9"/>
    <p:sldId id="291" r:id="rId10"/>
    <p:sldId id="263" r:id="rId11"/>
    <p:sldId id="266" r:id="rId12"/>
    <p:sldId id="300" r:id="rId13"/>
    <p:sldId id="303" r:id="rId14"/>
    <p:sldId id="301" r:id="rId15"/>
    <p:sldId id="289" r:id="rId16"/>
    <p:sldId id="302" r:id="rId17"/>
    <p:sldId id="298"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0" d="100"/>
          <a:sy n="70" d="100"/>
        </p:scale>
        <p:origin x="-2184"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000" dirty="0"/>
              <a:t>Monell (discovered 1959)</a:t>
            </a:r>
          </a:p>
        </c:rich>
      </c:tx>
      <c:layout>
        <c:manualLayout>
          <c:xMode val="edge"/>
          <c:yMode val="edge"/>
          <c:x val="0.36147444257196004"/>
          <c:y val="3.2977309287951909E-2"/>
        </c:manualLayout>
      </c:layout>
      <c:overlay val="0"/>
    </c:title>
    <c:autoTitleDeleted val="0"/>
    <c:plotArea>
      <c:layout>
        <c:manualLayout>
          <c:layoutTarget val="inner"/>
          <c:xMode val="edge"/>
          <c:yMode val="edge"/>
          <c:x val="7.2156580548757218E-2"/>
          <c:y val="3.0638123359580053E-2"/>
          <c:w val="0.84744323413983036"/>
          <c:h val="0.88424868766404197"/>
        </c:manualLayout>
      </c:layout>
      <c:scatterChart>
        <c:scatterStyle val="lineMarker"/>
        <c:varyColors val="0"/>
        <c:ser>
          <c:idx val="0"/>
          <c:order val="0"/>
          <c:tx>
            <c:strRef>
              <c:f>'Data (2)'!$C$2</c:f>
              <c:strCache>
                <c:ptCount val="1"/>
                <c:pt idx="0">
                  <c:v>BOPD</c:v>
                </c:pt>
              </c:strCache>
            </c:strRef>
          </c:tx>
          <c:spPr>
            <a:ln w="19050">
              <a:solidFill>
                <a:srgbClr val="00B050"/>
              </a:solidFill>
            </a:ln>
          </c:spPr>
          <c:marker>
            <c:symbol val="none"/>
          </c:marker>
          <c:xVal>
            <c:numRef>
              <c:f>'Data (2)'!$B$3:$B$231</c:f>
              <c:numCache>
                <c:formatCode>mmm\-yy</c:formatCode>
                <c:ptCount val="22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numCache>
            </c:numRef>
          </c:xVal>
          <c:yVal>
            <c:numRef>
              <c:f>'Data (2)'!$C$3:$C$231</c:f>
              <c:numCache>
                <c:formatCode>#,##0</c:formatCode>
                <c:ptCount val="229"/>
                <c:pt idx="0">
                  <c:v>11.870967741935484</c:v>
                </c:pt>
                <c:pt idx="1">
                  <c:v>6.3793103448275863</c:v>
                </c:pt>
                <c:pt idx="2">
                  <c:v>9.6451612903225801</c:v>
                </c:pt>
                <c:pt idx="3">
                  <c:v>11.333333333333334</c:v>
                </c:pt>
                <c:pt idx="4">
                  <c:v>21.161290322580644</c:v>
                </c:pt>
                <c:pt idx="5">
                  <c:v>10.666666666666666</c:v>
                </c:pt>
                <c:pt idx="6">
                  <c:v>11.516129032258064</c:v>
                </c:pt>
                <c:pt idx="7">
                  <c:v>10.451612903225806</c:v>
                </c:pt>
                <c:pt idx="8">
                  <c:v>10.5</c:v>
                </c:pt>
                <c:pt idx="9">
                  <c:v>9.4516129032258061</c:v>
                </c:pt>
                <c:pt idx="10">
                  <c:v>13.866666666666667</c:v>
                </c:pt>
                <c:pt idx="11">
                  <c:v>15.806451612903226</c:v>
                </c:pt>
                <c:pt idx="12">
                  <c:v>10.741935483870968</c:v>
                </c:pt>
                <c:pt idx="13">
                  <c:v>9.6785714285714288</c:v>
                </c:pt>
                <c:pt idx="14">
                  <c:v>17.419354838709676</c:v>
                </c:pt>
                <c:pt idx="15">
                  <c:v>11.566666666666666</c:v>
                </c:pt>
                <c:pt idx="16">
                  <c:v>39.354838709677416</c:v>
                </c:pt>
                <c:pt idx="17">
                  <c:v>91.1</c:v>
                </c:pt>
                <c:pt idx="18">
                  <c:v>85.548387096774192</c:v>
                </c:pt>
                <c:pt idx="19">
                  <c:v>106.6774193548387</c:v>
                </c:pt>
                <c:pt idx="20">
                  <c:v>460.36666666666667</c:v>
                </c:pt>
                <c:pt idx="21">
                  <c:v>418.29032258064518</c:v>
                </c:pt>
                <c:pt idx="22">
                  <c:v>275.73333333333335</c:v>
                </c:pt>
                <c:pt idx="23">
                  <c:v>248</c:v>
                </c:pt>
                <c:pt idx="24">
                  <c:v>215.90322580645162</c:v>
                </c:pt>
                <c:pt idx="25">
                  <c:v>171.71428571428572</c:v>
                </c:pt>
                <c:pt idx="26">
                  <c:v>174.06451612903226</c:v>
                </c:pt>
                <c:pt idx="27">
                  <c:v>181.03333333333333</c:v>
                </c:pt>
                <c:pt idx="28">
                  <c:v>152.45161290322579</c:v>
                </c:pt>
                <c:pt idx="29">
                  <c:v>144.36666666666667</c:v>
                </c:pt>
                <c:pt idx="30">
                  <c:v>105.2258064516129</c:v>
                </c:pt>
                <c:pt idx="31">
                  <c:v>124.70967741935483</c:v>
                </c:pt>
                <c:pt idx="32">
                  <c:v>115.03333333333333</c:v>
                </c:pt>
                <c:pt idx="33">
                  <c:v>98.903225806451616</c:v>
                </c:pt>
                <c:pt idx="34">
                  <c:v>97.3</c:v>
                </c:pt>
                <c:pt idx="35">
                  <c:v>72.516129032258064</c:v>
                </c:pt>
                <c:pt idx="36">
                  <c:v>109.54838709677419</c:v>
                </c:pt>
                <c:pt idx="37">
                  <c:v>77</c:v>
                </c:pt>
                <c:pt idx="38">
                  <c:v>125.54838709677419</c:v>
                </c:pt>
                <c:pt idx="39">
                  <c:v>125.23333333333333</c:v>
                </c:pt>
                <c:pt idx="40">
                  <c:v>147.51612903225808</c:v>
                </c:pt>
                <c:pt idx="41">
                  <c:v>133.80000000000001</c:v>
                </c:pt>
                <c:pt idx="42">
                  <c:v>109.3225806451613</c:v>
                </c:pt>
                <c:pt idx="43">
                  <c:v>86.806451612903231</c:v>
                </c:pt>
                <c:pt idx="44">
                  <c:v>79.033333333333331</c:v>
                </c:pt>
                <c:pt idx="45">
                  <c:v>115.03225806451613</c:v>
                </c:pt>
                <c:pt idx="46">
                  <c:v>78.433333333333337</c:v>
                </c:pt>
                <c:pt idx="47">
                  <c:v>149.09677419354838</c:v>
                </c:pt>
                <c:pt idx="48">
                  <c:v>162.19354838709677</c:v>
                </c:pt>
                <c:pt idx="49">
                  <c:v>158.72413793103448</c:v>
                </c:pt>
                <c:pt idx="50">
                  <c:v>239.32258064516128</c:v>
                </c:pt>
                <c:pt idx="51">
                  <c:v>213.03333333333333</c:v>
                </c:pt>
                <c:pt idx="52">
                  <c:v>303.19354838709677</c:v>
                </c:pt>
                <c:pt idx="53">
                  <c:v>546.79999999999995</c:v>
                </c:pt>
                <c:pt idx="54">
                  <c:v>698</c:v>
                </c:pt>
                <c:pt idx="55">
                  <c:v>939.64516129032256</c:v>
                </c:pt>
                <c:pt idx="56">
                  <c:v>1017.6</c:v>
                </c:pt>
                <c:pt idx="57">
                  <c:v>1103.741935483871</c:v>
                </c:pt>
                <c:pt idx="58">
                  <c:v>980.7</c:v>
                </c:pt>
                <c:pt idx="59">
                  <c:v>1086</c:v>
                </c:pt>
                <c:pt idx="60">
                  <c:v>1161.741935483871</c:v>
                </c:pt>
                <c:pt idx="61">
                  <c:v>1056.6071428571429</c:v>
                </c:pt>
                <c:pt idx="62">
                  <c:v>1155.2903225806451</c:v>
                </c:pt>
                <c:pt idx="63">
                  <c:v>1409.8</c:v>
                </c:pt>
                <c:pt idx="64">
                  <c:v>1481.4516129032259</c:v>
                </c:pt>
                <c:pt idx="65">
                  <c:v>1605.5333333333333</c:v>
                </c:pt>
                <c:pt idx="66">
                  <c:v>1734.5806451612902</c:v>
                </c:pt>
                <c:pt idx="67">
                  <c:v>1771.6129032258063</c:v>
                </c:pt>
                <c:pt idx="68">
                  <c:v>1980.2</c:v>
                </c:pt>
                <c:pt idx="69">
                  <c:v>1998.8709677419354</c:v>
                </c:pt>
                <c:pt idx="70">
                  <c:v>2081.8666666666668</c:v>
                </c:pt>
                <c:pt idx="71">
                  <c:v>2028.1935483870968</c:v>
                </c:pt>
                <c:pt idx="72">
                  <c:v>2093.7419354838707</c:v>
                </c:pt>
                <c:pt idx="73">
                  <c:v>2040.5714285714287</c:v>
                </c:pt>
                <c:pt idx="74">
                  <c:v>2062.3548387096776</c:v>
                </c:pt>
                <c:pt idx="75">
                  <c:v>2173.2666666666669</c:v>
                </c:pt>
                <c:pt idx="76">
                  <c:v>2429.3548387096776</c:v>
                </c:pt>
                <c:pt idx="77">
                  <c:v>2596.6999999999998</c:v>
                </c:pt>
                <c:pt idx="78">
                  <c:v>2608.4516129032259</c:v>
                </c:pt>
                <c:pt idx="79">
                  <c:v>2737</c:v>
                </c:pt>
                <c:pt idx="80">
                  <c:v>2881.3666666666668</c:v>
                </c:pt>
                <c:pt idx="81">
                  <c:v>2842.9354838709678</c:v>
                </c:pt>
                <c:pt idx="82">
                  <c:v>2583.5</c:v>
                </c:pt>
                <c:pt idx="83">
                  <c:v>2760.0645161290322</c:v>
                </c:pt>
                <c:pt idx="84">
                  <c:v>2569.483870967742</c:v>
                </c:pt>
                <c:pt idx="85">
                  <c:v>2801.2857142857142</c:v>
                </c:pt>
                <c:pt idx="86">
                  <c:v>2961.4193548387098</c:v>
                </c:pt>
                <c:pt idx="87">
                  <c:v>3230.3666666666668</c:v>
                </c:pt>
                <c:pt idx="88">
                  <c:v>3134.1290322580644</c:v>
                </c:pt>
                <c:pt idx="89">
                  <c:v>3184.2333333333331</c:v>
                </c:pt>
                <c:pt idx="90">
                  <c:v>3075.3870967741937</c:v>
                </c:pt>
                <c:pt idx="91">
                  <c:v>3147.5806451612902</c:v>
                </c:pt>
                <c:pt idx="92">
                  <c:v>3164.9</c:v>
                </c:pt>
                <c:pt idx="93">
                  <c:v>2887.3548387096776</c:v>
                </c:pt>
                <c:pt idx="94">
                  <c:v>2867.1666666666665</c:v>
                </c:pt>
                <c:pt idx="95">
                  <c:v>3010.3225806451615</c:v>
                </c:pt>
                <c:pt idx="96">
                  <c:v>2740.9032258064517</c:v>
                </c:pt>
                <c:pt idx="97">
                  <c:v>2799</c:v>
                </c:pt>
                <c:pt idx="98">
                  <c:v>2604.1612903225805</c:v>
                </c:pt>
                <c:pt idx="99">
                  <c:v>2983.3333333333335</c:v>
                </c:pt>
                <c:pt idx="100">
                  <c:v>2879.1935483870966</c:v>
                </c:pt>
                <c:pt idx="101">
                  <c:v>3177.5</c:v>
                </c:pt>
                <c:pt idx="102">
                  <c:v>2960.5483870967741</c:v>
                </c:pt>
                <c:pt idx="103">
                  <c:v>3174.1935483870966</c:v>
                </c:pt>
                <c:pt idx="104">
                  <c:v>3193.9</c:v>
                </c:pt>
                <c:pt idx="105">
                  <c:v>3137.3870967741937</c:v>
                </c:pt>
                <c:pt idx="106">
                  <c:v>3147.3</c:v>
                </c:pt>
                <c:pt idx="107">
                  <c:v>3177.5483870967741</c:v>
                </c:pt>
                <c:pt idx="108">
                  <c:v>3255.8709677419356</c:v>
                </c:pt>
                <c:pt idx="109">
                  <c:v>3076.3214285714284</c:v>
                </c:pt>
                <c:pt idx="110">
                  <c:v>3227.6774193548385</c:v>
                </c:pt>
                <c:pt idx="111">
                  <c:v>3191.8666666666668</c:v>
                </c:pt>
                <c:pt idx="112">
                  <c:v>3199.5483870967741</c:v>
                </c:pt>
                <c:pt idx="113">
                  <c:v>3253.9666666666667</c:v>
                </c:pt>
                <c:pt idx="114">
                  <c:v>3285.4516129032259</c:v>
                </c:pt>
                <c:pt idx="115">
                  <c:v>3322.0967741935483</c:v>
                </c:pt>
                <c:pt idx="116">
                  <c:v>3296.6</c:v>
                </c:pt>
                <c:pt idx="117">
                  <c:v>3294.3225806451615</c:v>
                </c:pt>
                <c:pt idx="118">
                  <c:v>3364.9</c:v>
                </c:pt>
                <c:pt idx="119">
                  <c:v>2932.3225806451615</c:v>
                </c:pt>
                <c:pt idx="120">
                  <c:v>3132</c:v>
                </c:pt>
                <c:pt idx="121">
                  <c:v>3213.7142857142858</c:v>
                </c:pt>
                <c:pt idx="122">
                  <c:v>3104.483870967742</c:v>
                </c:pt>
                <c:pt idx="123">
                  <c:v>3433.8</c:v>
                </c:pt>
                <c:pt idx="124">
                  <c:v>3565.9032258064517</c:v>
                </c:pt>
                <c:pt idx="125">
                  <c:v>3409.3666666666668</c:v>
                </c:pt>
                <c:pt idx="126">
                  <c:v>2839.3870967741937</c:v>
                </c:pt>
                <c:pt idx="127">
                  <c:v>3127.3548387096776</c:v>
                </c:pt>
                <c:pt idx="128">
                  <c:v>3172.7333333333331</c:v>
                </c:pt>
                <c:pt idx="129">
                  <c:v>3117.0645161290322</c:v>
                </c:pt>
                <c:pt idx="130">
                  <c:v>2977.5666666666666</c:v>
                </c:pt>
                <c:pt idx="131">
                  <c:v>2951.516129032258</c:v>
                </c:pt>
                <c:pt idx="132">
                  <c:v>3733.7419354838707</c:v>
                </c:pt>
                <c:pt idx="133">
                  <c:v>3819.6785714285716</c:v>
                </c:pt>
                <c:pt idx="134">
                  <c:v>3888.1935483870966</c:v>
                </c:pt>
                <c:pt idx="135">
                  <c:v>4751.0666666666666</c:v>
                </c:pt>
                <c:pt idx="136">
                  <c:v>4738.5806451612907</c:v>
                </c:pt>
                <c:pt idx="137">
                  <c:v>5421.333333333333</c:v>
                </c:pt>
                <c:pt idx="138">
                  <c:v>5135.1612903225805</c:v>
                </c:pt>
                <c:pt idx="139">
                  <c:v>4707.4838709677415</c:v>
                </c:pt>
                <c:pt idx="140">
                  <c:v>4490.7</c:v>
                </c:pt>
                <c:pt idx="141">
                  <c:v>4115.677419354839</c:v>
                </c:pt>
                <c:pt idx="142">
                  <c:v>3810.2666666666669</c:v>
                </c:pt>
                <c:pt idx="143">
                  <c:v>3546.6774193548385</c:v>
                </c:pt>
                <c:pt idx="144">
                  <c:v>4650</c:v>
                </c:pt>
                <c:pt idx="145">
                  <c:v>4360.4827586206893</c:v>
                </c:pt>
                <c:pt idx="146">
                  <c:v>4744.4193548387093</c:v>
                </c:pt>
                <c:pt idx="147">
                  <c:v>4734.1000000000004</c:v>
                </c:pt>
                <c:pt idx="148">
                  <c:v>5139.4193548387093</c:v>
                </c:pt>
                <c:pt idx="149">
                  <c:v>5560.2666666666664</c:v>
                </c:pt>
                <c:pt idx="150">
                  <c:v>4942.8064516129034</c:v>
                </c:pt>
                <c:pt idx="151">
                  <c:v>5077.4838709677415</c:v>
                </c:pt>
                <c:pt idx="152">
                  <c:v>5072.6333333333332</c:v>
                </c:pt>
                <c:pt idx="153">
                  <c:v>5249.322580645161</c:v>
                </c:pt>
                <c:pt idx="154">
                  <c:v>4703.0333333333338</c:v>
                </c:pt>
                <c:pt idx="155">
                  <c:v>5111.3548387096771</c:v>
                </c:pt>
                <c:pt idx="156">
                  <c:v>5173.6129032258068</c:v>
                </c:pt>
                <c:pt idx="157">
                  <c:v>5050.6428571428569</c:v>
                </c:pt>
                <c:pt idx="158">
                  <c:v>5310.7741935483873</c:v>
                </c:pt>
                <c:pt idx="159">
                  <c:v>3859.2</c:v>
                </c:pt>
                <c:pt idx="160">
                  <c:v>5295.9354838709678</c:v>
                </c:pt>
                <c:pt idx="161">
                  <c:v>5182.8666666666668</c:v>
                </c:pt>
                <c:pt idx="162">
                  <c:v>4948.1612903225805</c:v>
                </c:pt>
                <c:pt idx="163">
                  <c:v>5121.9354838709678</c:v>
                </c:pt>
                <c:pt idx="164">
                  <c:v>5120.5666666666666</c:v>
                </c:pt>
                <c:pt idx="165">
                  <c:v>4921.677419354839</c:v>
                </c:pt>
                <c:pt idx="166">
                  <c:v>4915.5333333333338</c:v>
                </c:pt>
                <c:pt idx="167">
                  <c:v>4679.7419354838712</c:v>
                </c:pt>
                <c:pt idx="168">
                  <c:v>5276.3548387096771</c:v>
                </c:pt>
                <c:pt idx="169">
                  <c:v>5060.6785714285716</c:v>
                </c:pt>
                <c:pt idx="170">
                  <c:v>5107.9032258064517</c:v>
                </c:pt>
                <c:pt idx="171">
                  <c:v>2509.3666666666668</c:v>
                </c:pt>
                <c:pt idx="172">
                  <c:v>3648.9354838709678</c:v>
                </c:pt>
                <c:pt idx="173">
                  <c:v>6206</c:v>
                </c:pt>
                <c:pt idx="174">
                  <c:v>5874.7096774193551</c:v>
                </c:pt>
                <c:pt idx="175">
                  <c:v>5842.8064516129034</c:v>
                </c:pt>
                <c:pt idx="176">
                  <c:v>5997.8666666666668</c:v>
                </c:pt>
                <c:pt idx="177">
                  <c:v>6024.8064516129034</c:v>
                </c:pt>
                <c:pt idx="178">
                  <c:v>6245.7666666666664</c:v>
                </c:pt>
                <c:pt idx="179">
                  <c:v>5878.2903225806449</c:v>
                </c:pt>
                <c:pt idx="180">
                  <c:v>6128.8709677419356</c:v>
                </c:pt>
                <c:pt idx="181">
                  <c:v>6353.3214285714284</c:v>
                </c:pt>
                <c:pt idx="182">
                  <c:v>6358.2903225806449</c:v>
                </c:pt>
                <c:pt idx="183">
                  <c:v>6258.8666666666668</c:v>
                </c:pt>
                <c:pt idx="184">
                  <c:v>6667.5161290322585</c:v>
                </c:pt>
                <c:pt idx="185">
                  <c:v>6438.333333333333</c:v>
                </c:pt>
                <c:pt idx="186">
                  <c:v>6723.3870967741932</c:v>
                </c:pt>
                <c:pt idx="187">
                  <c:v>6145.7419354838712</c:v>
                </c:pt>
                <c:pt idx="188">
                  <c:v>6224.0333333333338</c:v>
                </c:pt>
                <c:pt idx="189">
                  <c:v>6209.2903225806449</c:v>
                </c:pt>
                <c:pt idx="190">
                  <c:v>6039.1</c:v>
                </c:pt>
                <c:pt idx="191">
                  <c:v>6127.5161290322585</c:v>
                </c:pt>
                <c:pt idx="192">
                  <c:v>6492.5483870967746</c:v>
                </c:pt>
                <c:pt idx="193">
                  <c:v>6209.5862068965516</c:v>
                </c:pt>
                <c:pt idx="194">
                  <c:v>6429.7419354838712</c:v>
                </c:pt>
                <c:pt idx="195">
                  <c:v>6791.7666666666664</c:v>
                </c:pt>
                <c:pt idx="196">
                  <c:v>6682.7419354838712</c:v>
                </c:pt>
                <c:pt idx="197">
                  <c:v>6383.4</c:v>
                </c:pt>
                <c:pt idx="198">
                  <c:v>6627.0645161290322</c:v>
                </c:pt>
                <c:pt idx="199">
                  <c:v>6332.2258064516127</c:v>
                </c:pt>
                <c:pt idx="200">
                  <c:v>6574.0666666666666</c:v>
                </c:pt>
                <c:pt idx="201">
                  <c:v>6560.7096774193551</c:v>
                </c:pt>
                <c:pt idx="202">
                  <c:v>6839.2666666666664</c:v>
                </c:pt>
                <c:pt idx="203">
                  <c:v>6675.1935483870966</c:v>
                </c:pt>
                <c:pt idx="204">
                  <c:v>6406.6451612903229</c:v>
                </c:pt>
                <c:pt idx="205">
                  <c:v>4391.2857142857147</c:v>
                </c:pt>
                <c:pt idx="206">
                  <c:v>7222.0645161290322</c:v>
                </c:pt>
                <c:pt idx="207">
                  <c:v>6268.4666666666662</c:v>
                </c:pt>
                <c:pt idx="208">
                  <c:v>6506.8709677419356</c:v>
                </c:pt>
                <c:pt idx="209">
                  <c:v>6268.9</c:v>
                </c:pt>
                <c:pt idx="210">
                  <c:v>6332.2258064516127</c:v>
                </c:pt>
                <c:pt idx="211">
                  <c:v>6386</c:v>
                </c:pt>
                <c:pt idx="212">
                  <c:v>6297.4333333333334</c:v>
                </c:pt>
                <c:pt idx="213">
                  <c:v>5902.4193548387093</c:v>
                </c:pt>
                <c:pt idx="214">
                  <c:v>6117.7333333333336</c:v>
                </c:pt>
                <c:pt idx="215">
                  <c:v>6173.2580645161288</c:v>
                </c:pt>
                <c:pt idx="216">
                  <c:v>6083.677419354839</c:v>
                </c:pt>
                <c:pt idx="217">
                  <c:v>6050.2857142857147</c:v>
                </c:pt>
                <c:pt idx="218">
                  <c:v>5536.677419354839</c:v>
                </c:pt>
                <c:pt idx="219">
                  <c:v>6328.8666666666668</c:v>
                </c:pt>
                <c:pt idx="220">
                  <c:v>6084.6451612903229</c:v>
                </c:pt>
                <c:pt idx="221">
                  <c:v>6089.3666666666668</c:v>
                </c:pt>
                <c:pt idx="222">
                  <c:v>5574.6129032258068</c:v>
                </c:pt>
                <c:pt idx="223">
                  <c:v>5970.0645161290322</c:v>
                </c:pt>
                <c:pt idx="224">
                  <c:v>5774.0666666666666</c:v>
                </c:pt>
                <c:pt idx="225">
                  <c:v>5818.6451612903229</c:v>
                </c:pt>
                <c:pt idx="226">
                  <c:v>5978.0333333333338</c:v>
                </c:pt>
                <c:pt idx="227">
                  <c:v>6087.0322580645161</c:v>
                </c:pt>
                <c:pt idx="228">
                  <c:v>6156.2580645161288</c:v>
                </c:pt>
              </c:numCache>
            </c:numRef>
          </c:yVal>
          <c:smooth val="0"/>
        </c:ser>
        <c:dLbls>
          <c:showLegendKey val="0"/>
          <c:showVal val="0"/>
          <c:showCatName val="0"/>
          <c:showSerName val="0"/>
          <c:showPercent val="0"/>
          <c:showBubbleSize val="0"/>
        </c:dLbls>
        <c:axId val="40919040"/>
        <c:axId val="40920576"/>
      </c:scatterChart>
      <c:scatterChart>
        <c:scatterStyle val="lineMarker"/>
        <c:varyColors val="0"/>
        <c:ser>
          <c:idx val="1"/>
          <c:order val="1"/>
          <c:tx>
            <c:strRef>
              <c:f>'Data (2)'!$D$2</c:f>
              <c:strCache>
                <c:ptCount val="1"/>
                <c:pt idx="0">
                  <c:v>Purch CO2</c:v>
                </c:pt>
              </c:strCache>
            </c:strRef>
          </c:tx>
          <c:spPr>
            <a:ln w="19050">
              <a:solidFill>
                <a:srgbClr val="FF0000"/>
              </a:solidFill>
            </a:ln>
          </c:spPr>
          <c:marker>
            <c:symbol val="none"/>
          </c:marker>
          <c:xVal>
            <c:numRef>
              <c:f>'Data (2)'!$B$3:$B$228</c:f>
              <c:numCache>
                <c:formatCode>mmm\-yy</c:formatCode>
                <c:ptCount val="22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numCache>
            </c:numRef>
          </c:xVal>
          <c:yVal>
            <c:numRef>
              <c:f>'Data (2)'!$D$3:$D$228</c:f>
              <c:numCache>
                <c:formatCode>General</c:formatCode>
                <c:ptCount val="226"/>
                <c:pt idx="45" formatCode="#,##0">
                  <c:v>0.89900000000000002</c:v>
                </c:pt>
                <c:pt idx="46" formatCode="#,##0">
                  <c:v>2.2652333333333332</c:v>
                </c:pt>
                <c:pt idx="47" formatCode="#,##0">
                  <c:v>3.3593225806451614</c:v>
                </c:pt>
                <c:pt idx="48" formatCode="#,##0">
                  <c:v>8.6195483870967742</c:v>
                </c:pt>
                <c:pt idx="49" formatCode="#,##0">
                  <c:v>0</c:v>
                </c:pt>
                <c:pt idx="50" formatCode="#,##0">
                  <c:v>10.556483870967742</c:v>
                </c:pt>
                <c:pt idx="51" formatCode="#,##0">
                  <c:v>10.906066666666668</c:v>
                </c:pt>
                <c:pt idx="52" formatCode="#,##0">
                  <c:v>11.100354838709679</c:v>
                </c:pt>
                <c:pt idx="53" formatCode="#,##0">
                  <c:v>14.589766666666666</c:v>
                </c:pt>
                <c:pt idx="54" formatCode="#,##0">
                  <c:v>14.849838709677419</c:v>
                </c:pt>
                <c:pt idx="55" formatCode="#,##0">
                  <c:v>16.657838709677421</c:v>
                </c:pt>
                <c:pt idx="56" formatCode="#,##0">
                  <c:v>16.517233333333333</c:v>
                </c:pt>
                <c:pt idx="57" formatCode="#,##0">
                  <c:v>15.713870967741936</c:v>
                </c:pt>
                <c:pt idx="58" formatCode="#,##0">
                  <c:v>15.794133333333333</c:v>
                </c:pt>
                <c:pt idx="59" formatCode="#,##0">
                  <c:v>26.759483870967742</c:v>
                </c:pt>
                <c:pt idx="60" formatCode="#,##0">
                  <c:v>27.795225806451615</c:v>
                </c:pt>
                <c:pt idx="61" formatCode="#,##0">
                  <c:v>24.637428571428572</c:v>
                </c:pt>
                <c:pt idx="62" formatCode="#,##0">
                  <c:v>25.444129032258065</c:v>
                </c:pt>
                <c:pt idx="63" formatCode="#,##0">
                  <c:v>25.954000000000001</c:v>
                </c:pt>
                <c:pt idx="64" formatCode="#,##0">
                  <c:v>19.80816129032258</c:v>
                </c:pt>
                <c:pt idx="65" formatCode="#,##0">
                  <c:v>23.425166666666669</c:v>
                </c:pt>
                <c:pt idx="66" formatCode="#,##0">
                  <c:v>19.309709677419356</c:v>
                </c:pt>
                <c:pt idx="67" formatCode="#,##0">
                  <c:v>19.441645161290321</c:v>
                </c:pt>
                <c:pt idx="68" formatCode="#,##0">
                  <c:v>20.038599999999999</c:v>
                </c:pt>
                <c:pt idx="69" formatCode="#,##0">
                  <c:v>21.123258064516129</c:v>
                </c:pt>
                <c:pt idx="70" formatCode="#,##0">
                  <c:v>21.414866666666665</c:v>
                </c:pt>
                <c:pt idx="71" formatCode="#,##0">
                  <c:v>22.850838709677422</c:v>
                </c:pt>
                <c:pt idx="72" formatCode="#,##0">
                  <c:v>21.099580645161293</c:v>
                </c:pt>
                <c:pt idx="73" formatCode="#,##0">
                  <c:v>14.899785714285715</c:v>
                </c:pt>
                <c:pt idx="74" formatCode="#,##0">
                  <c:v>19.464774193548386</c:v>
                </c:pt>
                <c:pt idx="75" formatCode="#,##0">
                  <c:v>21.266400000000001</c:v>
                </c:pt>
                <c:pt idx="76" formatCode="#,##0">
                  <c:v>20.992064516129034</c:v>
                </c:pt>
                <c:pt idx="77" formatCode="#,##0">
                  <c:v>21.181699999999999</c:v>
                </c:pt>
                <c:pt idx="78" formatCode="#,##0">
                  <c:v>26.079161290322581</c:v>
                </c:pt>
                <c:pt idx="79" formatCode="#,##0">
                  <c:v>23.869129032258066</c:v>
                </c:pt>
                <c:pt idx="80" formatCode="#,##0">
                  <c:v>13.326499999999999</c:v>
                </c:pt>
                <c:pt idx="81" formatCode="#,##0">
                  <c:v>14.243774193548386</c:v>
                </c:pt>
                <c:pt idx="82" formatCode="#,##0">
                  <c:v>15.517299999999999</c:v>
                </c:pt>
                <c:pt idx="83" formatCode="#,##0">
                  <c:v>23.471838709677421</c:v>
                </c:pt>
                <c:pt idx="84" formatCode="#,##0">
                  <c:v>20.310419354838707</c:v>
                </c:pt>
                <c:pt idx="85" formatCode="#,##0">
                  <c:v>21.639607142857141</c:v>
                </c:pt>
                <c:pt idx="86" formatCode="#,##0">
                  <c:v>24.724354838709679</c:v>
                </c:pt>
                <c:pt idx="87" formatCode="#,##0">
                  <c:v>21.4102</c:v>
                </c:pt>
                <c:pt idx="88" formatCode="#,##0">
                  <c:v>22.100322580645162</c:v>
                </c:pt>
                <c:pt idx="89" formatCode="#,##0">
                  <c:v>19.940666666666669</c:v>
                </c:pt>
                <c:pt idx="90" formatCode="#,##0">
                  <c:v>23.278709677419357</c:v>
                </c:pt>
                <c:pt idx="91" formatCode="#,##0">
                  <c:v>17.504903225806451</c:v>
                </c:pt>
                <c:pt idx="92" formatCode="#,##0">
                  <c:v>22.001033333333332</c:v>
                </c:pt>
                <c:pt idx="93" formatCode="#,##0">
                  <c:v>6.1521612903225806</c:v>
                </c:pt>
                <c:pt idx="94" formatCode="#,##0">
                  <c:v>23.440033333333332</c:v>
                </c:pt>
                <c:pt idx="95" formatCode="#,##0">
                  <c:v>19.736032258064515</c:v>
                </c:pt>
                <c:pt idx="96" formatCode="#,##0">
                  <c:v>23.860870967741935</c:v>
                </c:pt>
                <c:pt idx="97" formatCode="#,##0">
                  <c:v>19.84241379310345</c:v>
                </c:pt>
                <c:pt idx="98" formatCode="#,##0">
                  <c:v>19.889612903225807</c:v>
                </c:pt>
                <c:pt idx="99" formatCode="#,##0">
                  <c:v>19.628033333333335</c:v>
                </c:pt>
                <c:pt idx="100" formatCode="#,##0">
                  <c:v>17.448709677419355</c:v>
                </c:pt>
                <c:pt idx="101" formatCode="#,##0">
                  <c:v>18.183933333333336</c:v>
                </c:pt>
                <c:pt idx="102" formatCode="#,##0">
                  <c:v>24.871709677419357</c:v>
                </c:pt>
                <c:pt idx="103" formatCode="#,##0">
                  <c:v>24.523806451612902</c:v>
                </c:pt>
                <c:pt idx="104" formatCode="#,##0">
                  <c:v>16.010100000000001</c:v>
                </c:pt>
                <c:pt idx="105" formatCode="#,##0">
                  <c:v>22.198032258064515</c:v>
                </c:pt>
                <c:pt idx="106" formatCode="#,##0">
                  <c:v>19.854933333333335</c:v>
                </c:pt>
                <c:pt idx="107" formatCode="#,##0">
                  <c:v>19.595741935483872</c:v>
                </c:pt>
                <c:pt idx="108" formatCode="#,##0">
                  <c:v>20.356612903225805</c:v>
                </c:pt>
                <c:pt idx="109" formatCode="#,##0">
                  <c:v>21.188500000000001</c:v>
                </c:pt>
                <c:pt idx="110" formatCode="#,##0">
                  <c:v>24.136709677419358</c:v>
                </c:pt>
                <c:pt idx="111" formatCode="#,##0">
                  <c:v>24.382200000000001</c:v>
                </c:pt>
                <c:pt idx="112" formatCode="#,##0">
                  <c:v>24.018967741935484</c:v>
                </c:pt>
                <c:pt idx="113" formatCode="#,##0">
                  <c:v>24.159566666666667</c:v>
                </c:pt>
                <c:pt idx="114" formatCode="#,##0">
                  <c:v>11.15567741935484</c:v>
                </c:pt>
                <c:pt idx="115" formatCode="#,##0">
                  <c:v>9.8533870967741937</c:v>
                </c:pt>
                <c:pt idx="116" formatCode="#,##0">
                  <c:v>21.738499999999998</c:v>
                </c:pt>
                <c:pt idx="117" formatCode="#,##0">
                  <c:v>22.198032258064515</c:v>
                </c:pt>
                <c:pt idx="118" formatCode="#,##0">
                  <c:v>19.854933333333335</c:v>
                </c:pt>
                <c:pt idx="119" formatCode="#,##0">
                  <c:v>19.595741935483872</c:v>
                </c:pt>
                <c:pt idx="120" formatCode="#,##0">
                  <c:v>20.356612903225805</c:v>
                </c:pt>
                <c:pt idx="121" formatCode="#,##0">
                  <c:v>23.975535714285712</c:v>
                </c:pt>
                <c:pt idx="122" formatCode="#,##0">
                  <c:v>23.71216129032258</c:v>
                </c:pt>
                <c:pt idx="123" formatCode="#,##0">
                  <c:v>24.510733333333334</c:v>
                </c:pt>
                <c:pt idx="124" formatCode="#,##0">
                  <c:v>23.548548387096773</c:v>
                </c:pt>
                <c:pt idx="125" formatCode="#,##0">
                  <c:v>22.874933333333335</c:v>
                </c:pt>
                <c:pt idx="126" formatCode="#,##0">
                  <c:v>20.214935483870967</c:v>
                </c:pt>
                <c:pt idx="127" formatCode="#,##0">
                  <c:v>16.071870967741937</c:v>
                </c:pt>
                <c:pt idx="128" formatCode="#,##0">
                  <c:v>15.024033333333334</c:v>
                </c:pt>
                <c:pt idx="129" formatCode="#,##0">
                  <c:v>19.486774193548385</c:v>
                </c:pt>
                <c:pt idx="130" formatCode="#,##0">
                  <c:v>22.862066666666667</c:v>
                </c:pt>
                <c:pt idx="131" formatCode="#,##0">
                  <c:v>30.730129032258063</c:v>
                </c:pt>
                <c:pt idx="132" formatCode="#,##0">
                  <c:v>58.953806451612898</c:v>
                </c:pt>
                <c:pt idx="133" formatCode="#,##0">
                  <c:v>60.830892857142857</c:v>
                </c:pt>
                <c:pt idx="134" formatCode="#,##0">
                  <c:v>48.374129032258068</c:v>
                </c:pt>
                <c:pt idx="135" formatCode="#,##0">
                  <c:v>41.860300000000002</c:v>
                </c:pt>
                <c:pt idx="136" formatCode="#,##0">
                  <c:v>37.080645161290327</c:v>
                </c:pt>
                <c:pt idx="137" formatCode="#,##0">
                  <c:v>35.785899999999998</c:v>
                </c:pt>
                <c:pt idx="138" formatCode="#,##0">
                  <c:v>26.225677419354838</c:v>
                </c:pt>
                <c:pt idx="139" formatCode="#,##0">
                  <c:v>0.75706451612903236</c:v>
                </c:pt>
                <c:pt idx="140" formatCode="#,##0">
                  <c:v>24.594233333333335</c:v>
                </c:pt>
                <c:pt idx="141" formatCode="#,##0">
                  <c:v>33.354129032258065</c:v>
                </c:pt>
                <c:pt idx="142" formatCode="#,##0">
                  <c:v>43.734199999999994</c:v>
                </c:pt>
                <c:pt idx="143" formatCode="#,##0">
                  <c:v>41.420483870967743</c:v>
                </c:pt>
                <c:pt idx="144" formatCode="#,##0">
                  <c:v>38.118451612903229</c:v>
                </c:pt>
                <c:pt idx="145" formatCode="#,##0">
                  <c:v>30.924206896551723</c:v>
                </c:pt>
                <c:pt idx="146" formatCode="#,##0">
                  <c:v>23.479645161290321</c:v>
                </c:pt>
                <c:pt idx="147" formatCode="#,##0">
                  <c:v>22.764033333333334</c:v>
                </c:pt>
                <c:pt idx="148" formatCode="#,##0">
                  <c:v>23.5658064516129</c:v>
                </c:pt>
                <c:pt idx="149" formatCode="#,##0">
                  <c:v>23.031533333333332</c:v>
                </c:pt>
                <c:pt idx="150" formatCode="#,##0">
                  <c:v>23.006032258064515</c:v>
                </c:pt>
                <c:pt idx="151" formatCode="#,##0">
                  <c:v>25.48</c:v>
                </c:pt>
                <c:pt idx="152" formatCode="#,##0">
                  <c:v>30.726266666666668</c:v>
                </c:pt>
                <c:pt idx="153" formatCode="#,##0">
                  <c:v>30.641290322580645</c:v>
                </c:pt>
                <c:pt idx="154" formatCode="#,##0">
                  <c:v>0</c:v>
                </c:pt>
                <c:pt idx="155" formatCode="#,##0">
                  <c:v>36.532064516129033</c:v>
                </c:pt>
                <c:pt idx="156" formatCode="#,##0">
                  <c:v>39.370354838709673</c:v>
                </c:pt>
                <c:pt idx="157" formatCode="#,##0">
                  <c:v>33.457321428571426</c:v>
                </c:pt>
                <c:pt idx="158" formatCode="#,##0">
                  <c:v>32.891967741935488</c:v>
                </c:pt>
                <c:pt idx="159" formatCode="#,##0">
                  <c:v>33.346899999999998</c:v>
                </c:pt>
                <c:pt idx="160" formatCode="#,##0">
                  <c:v>34.408096774193545</c:v>
                </c:pt>
                <c:pt idx="161" formatCode="#,##0">
                  <c:v>27.2441</c:v>
                </c:pt>
                <c:pt idx="162" formatCode="#,##0">
                  <c:v>26.21216129032258</c:v>
                </c:pt>
                <c:pt idx="163" formatCode="#,##0">
                  <c:v>17.196161290322578</c:v>
                </c:pt>
                <c:pt idx="164" formatCode="#,##0">
                  <c:v>6.651466666666666</c:v>
                </c:pt>
                <c:pt idx="165" formatCode="#,##0">
                  <c:v>11.221064516129033</c:v>
                </c:pt>
                <c:pt idx="166" formatCode="#,##0">
                  <c:v>20.469666666666669</c:v>
                </c:pt>
                <c:pt idx="167" formatCode="#,##0">
                  <c:v>19.352032258064515</c:v>
                </c:pt>
                <c:pt idx="168" formatCode="#,##0">
                  <c:v>24.897516129032258</c:v>
                </c:pt>
                <c:pt idx="169" formatCode="#,##0">
                  <c:v>25.123428571428573</c:v>
                </c:pt>
                <c:pt idx="170" formatCode="#,##0">
                  <c:v>29.652677419354838</c:v>
                </c:pt>
                <c:pt idx="171" formatCode="#,##0">
                  <c:v>12.835233333333333</c:v>
                </c:pt>
                <c:pt idx="172" formatCode="#,##0">
                  <c:v>14.173096774193549</c:v>
                </c:pt>
                <c:pt idx="173" formatCode="#,##0">
                  <c:v>24.0671</c:v>
                </c:pt>
                <c:pt idx="174" formatCode="#,##0">
                  <c:v>34.302193548387102</c:v>
                </c:pt>
                <c:pt idx="175" formatCode="#,##0">
                  <c:v>36.081322580645157</c:v>
                </c:pt>
                <c:pt idx="176" formatCode="#,##0">
                  <c:v>33.6235</c:v>
                </c:pt>
                <c:pt idx="177" formatCode="#,##0">
                  <c:v>33.103903225806455</c:v>
                </c:pt>
                <c:pt idx="178" formatCode="#,##0">
                  <c:v>35.222033333333336</c:v>
                </c:pt>
                <c:pt idx="179" formatCode="#,##0">
                  <c:v>35.185064516129032</c:v>
                </c:pt>
                <c:pt idx="180" formatCode="#,##0">
                  <c:v>35.653516129032255</c:v>
                </c:pt>
                <c:pt idx="181" formatCode="#,##0">
                  <c:v>35.229107142857146</c:v>
                </c:pt>
                <c:pt idx="182" formatCode="#,##0">
                  <c:v>32.778419354838711</c:v>
                </c:pt>
                <c:pt idx="183" formatCode="#,##0">
                  <c:v>34.202633333333331</c:v>
                </c:pt>
                <c:pt idx="184" formatCode="#,##0">
                  <c:v>35.104967741935482</c:v>
                </c:pt>
                <c:pt idx="185" formatCode="#,##0">
                  <c:v>34.983066666666666</c:v>
                </c:pt>
                <c:pt idx="186" formatCode="#,##0">
                  <c:v>35.563870967741934</c:v>
                </c:pt>
                <c:pt idx="187" formatCode="#,##0">
                  <c:v>35.718935483870972</c:v>
                </c:pt>
                <c:pt idx="188" formatCode="#,##0">
                  <c:v>35.689699999999995</c:v>
                </c:pt>
                <c:pt idx="189" formatCode="#,##0">
                  <c:v>35.647838709677416</c:v>
                </c:pt>
                <c:pt idx="190" formatCode="#,##0">
                  <c:v>35.493333333333332</c:v>
                </c:pt>
                <c:pt idx="191" formatCode="#,##0">
                  <c:v>34.793709677419358</c:v>
                </c:pt>
                <c:pt idx="192" formatCode="#,##0">
                  <c:v>37.679000000000002</c:v>
                </c:pt>
                <c:pt idx="193" formatCode="#,##0">
                  <c:v>38.684413793103452</c:v>
                </c:pt>
                <c:pt idx="194" formatCode="#,##0">
                  <c:v>36.258451612903229</c:v>
                </c:pt>
                <c:pt idx="195" formatCode="#,##0">
                  <c:v>37.278066666666668</c:v>
                </c:pt>
                <c:pt idx="196" formatCode="#,##0">
                  <c:v>36.334354838709672</c:v>
                </c:pt>
                <c:pt idx="197" formatCode="#,##0">
                  <c:v>34.981699999999996</c:v>
                </c:pt>
                <c:pt idx="198" formatCode="#,##0">
                  <c:v>11.516322580645161</c:v>
                </c:pt>
                <c:pt idx="199" formatCode="#,##0">
                  <c:v>16.294709677419355</c:v>
                </c:pt>
                <c:pt idx="200" formatCode="#,##0">
                  <c:v>34.8123</c:v>
                </c:pt>
                <c:pt idx="201" formatCode="#,##0">
                  <c:v>40.842645161290328</c:v>
                </c:pt>
                <c:pt idx="202" formatCode="#,##0">
                  <c:v>35.300400000000003</c:v>
                </c:pt>
                <c:pt idx="203" formatCode="#,##0">
                  <c:v>41.011870967741935</c:v>
                </c:pt>
                <c:pt idx="204" formatCode="#,##0">
                  <c:v>23.900967741935485</c:v>
                </c:pt>
                <c:pt idx="205" formatCode="#,##0">
                  <c:v>34.36403571428572</c:v>
                </c:pt>
                <c:pt idx="206" formatCode="#,##0">
                  <c:v>33.769612903225806</c:v>
                </c:pt>
                <c:pt idx="207" formatCode="#,##0">
                  <c:v>34.581300000000006</c:v>
                </c:pt>
                <c:pt idx="208" formatCode="#,##0">
                  <c:v>30.381806451612903</c:v>
                </c:pt>
                <c:pt idx="209" formatCode="#,##0">
                  <c:v>33.059333333333335</c:v>
                </c:pt>
                <c:pt idx="210" formatCode="#,##0">
                  <c:v>30.786451612903228</c:v>
                </c:pt>
                <c:pt idx="211" formatCode="#,##0">
                  <c:v>24.293129032258065</c:v>
                </c:pt>
                <c:pt idx="212" formatCode="#,##0">
                  <c:v>19.337064516129033</c:v>
                </c:pt>
                <c:pt idx="213" formatCode="#,##0">
                  <c:v>26.749333333333333</c:v>
                </c:pt>
                <c:pt idx="214" formatCode="#,##0">
                  <c:v>29.294870967741936</c:v>
                </c:pt>
                <c:pt idx="215" formatCode="#,##0">
                  <c:v>31.160599999999999</c:v>
                </c:pt>
                <c:pt idx="216" formatCode="#,##0">
                  <c:v>29.477322580645161</c:v>
                </c:pt>
                <c:pt idx="217" formatCode="#,##0">
                  <c:v>26.89374193548387</c:v>
                </c:pt>
                <c:pt idx="218" formatCode="#,##0">
                  <c:v>28.274928571428571</c:v>
                </c:pt>
                <c:pt idx="219" formatCode="#,##0">
                  <c:v>23.257161290322578</c:v>
                </c:pt>
                <c:pt idx="220" formatCode="#,##0">
                  <c:v>26.791733333333333</c:v>
                </c:pt>
                <c:pt idx="221" formatCode="#,##0">
                  <c:v>22.346096774193548</c:v>
                </c:pt>
                <c:pt idx="222" formatCode="#,##0">
                  <c:v>26.109099999999998</c:v>
                </c:pt>
                <c:pt idx="223" formatCode="#,##0">
                  <c:v>34.883064516129032</c:v>
                </c:pt>
                <c:pt idx="224" formatCode="#,##0">
                  <c:v>28.035677419354837</c:v>
                </c:pt>
                <c:pt idx="225" formatCode="#,##0">
                  <c:v>30.893333333333331</c:v>
                </c:pt>
              </c:numCache>
            </c:numRef>
          </c:yVal>
          <c:smooth val="0"/>
        </c:ser>
        <c:ser>
          <c:idx val="2"/>
          <c:order val="2"/>
          <c:tx>
            <c:strRef>
              <c:f>'Data (2)'!$E$2</c:f>
              <c:strCache>
                <c:ptCount val="1"/>
                <c:pt idx="0">
                  <c:v>Inject CO2</c:v>
                </c:pt>
              </c:strCache>
            </c:strRef>
          </c:tx>
          <c:spPr>
            <a:ln w="19050">
              <a:solidFill>
                <a:srgbClr val="FF0000"/>
              </a:solidFill>
              <a:prstDash val="sysDot"/>
            </a:ln>
          </c:spPr>
          <c:marker>
            <c:symbol val="none"/>
          </c:marker>
          <c:xVal>
            <c:numRef>
              <c:f>'Data (2)'!$B$3:$B$228</c:f>
              <c:numCache>
                <c:formatCode>mmm\-yy</c:formatCode>
                <c:ptCount val="22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numCache>
            </c:numRef>
          </c:xVal>
          <c:yVal>
            <c:numRef>
              <c:f>'Data (2)'!$E$3:$E$228</c:f>
              <c:numCache>
                <c:formatCode>General</c:formatCode>
                <c:ptCount val="226"/>
                <c:pt idx="44" formatCode="#,##0">
                  <c:v>3.6033333333333334E-2</c:v>
                </c:pt>
                <c:pt idx="45" formatCode="#,##0">
                  <c:v>0.59638709677419355</c:v>
                </c:pt>
                <c:pt idx="46" formatCode="#,##0">
                  <c:v>1.3417999999999999</c:v>
                </c:pt>
                <c:pt idx="47" formatCode="#,##0">
                  <c:v>0.71251612903225803</c:v>
                </c:pt>
                <c:pt idx="48" formatCode="#,##0">
                  <c:v>3.1577419354838709</c:v>
                </c:pt>
                <c:pt idx="49" formatCode="#,##0">
                  <c:v>11.423172413793104</c:v>
                </c:pt>
                <c:pt idx="50" formatCode="#,##0">
                  <c:v>6.4516129032258067E-5</c:v>
                </c:pt>
                <c:pt idx="51" formatCode="#,##0">
                  <c:v>1E-4</c:v>
                </c:pt>
                <c:pt idx="52" formatCode="#,##0">
                  <c:v>11.244096774193549</c:v>
                </c:pt>
                <c:pt idx="53" formatCode="#,##0">
                  <c:v>14.557600000000001</c:v>
                </c:pt>
                <c:pt idx="54" formatCode="#,##0">
                  <c:v>0.49687096774193551</c:v>
                </c:pt>
                <c:pt idx="55" formatCode="#,##0">
                  <c:v>16.30358064516129</c:v>
                </c:pt>
                <c:pt idx="56" formatCode="#,##0">
                  <c:v>16.856766666666665</c:v>
                </c:pt>
                <c:pt idx="57" formatCode="#,##0">
                  <c:v>16.021838709677418</c:v>
                </c:pt>
                <c:pt idx="58" formatCode="#,##0">
                  <c:v>15.532133333333332</c:v>
                </c:pt>
                <c:pt idx="59" formatCode="#,##0">
                  <c:v>27.265161290322581</c:v>
                </c:pt>
                <c:pt idx="60" formatCode="#,##0">
                  <c:v>28.634064516129033</c:v>
                </c:pt>
                <c:pt idx="61" formatCode="#,##0">
                  <c:v>0</c:v>
                </c:pt>
                <c:pt idx="62" formatCode="#,##0">
                  <c:v>0</c:v>
                </c:pt>
                <c:pt idx="63" formatCode="#,##0">
                  <c:v>0</c:v>
                </c:pt>
                <c:pt idx="64" formatCode="#,##0">
                  <c:v>21.116870967741935</c:v>
                </c:pt>
                <c:pt idx="65" formatCode="#,##0">
                  <c:v>7.0666666666666664E-3</c:v>
                </c:pt>
                <c:pt idx="66" formatCode="#,##0">
                  <c:v>19.58625806451613</c:v>
                </c:pt>
                <c:pt idx="67" formatCode="#,##0">
                  <c:v>19.714451612903225</c:v>
                </c:pt>
                <c:pt idx="68" formatCode="#,##0">
                  <c:v>20.537433333333333</c:v>
                </c:pt>
                <c:pt idx="69" formatCode="#,##0">
                  <c:v>4.4709677419354839E-2</c:v>
                </c:pt>
                <c:pt idx="70" formatCode="#,##0">
                  <c:v>21.768000000000001</c:v>
                </c:pt>
                <c:pt idx="71" formatCode="#,##0">
                  <c:v>23.179838709677419</c:v>
                </c:pt>
                <c:pt idx="72" formatCode="#,##0">
                  <c:v>21.372741935483869</c:v>
                </c:pt>
                <c:pt idx="73" formatCode="#,##0">
                  <c:v>5.5E-2</c:v>
                </c:pt>
                <c:pt idx="74" formatCode="#,##0">
                  <c:v>9.0322580645161299E-3</c:v>
                </c:pt>
                <c:pt idx="75" formatCode="#,##0">
                  <c:v>21.953766666666667</c:v>
                </c:pt>
                <c:pt idx="76" formatCode="#,##0">
                  <c:v>21.566483870967744</c:v>
                </c:pt>
                <c:pt idx="77" formatCode="#,##0">
                  <c:v>21.847466666666666</c:v>
                </c:pt>
                <c:pt idx="78" formatCode="#,##0">
                  <c:v>28.082387096774195</c:v>
                </c:pt>
                <c:pt idx="79" formatCode="#,##0">
                  <c:v>18.685870967741934</c:v>
                </c:pt>
                <c:pt idx="80" formatCode="#,##0">
                  <c:v>31.622566666666664</c:v>
                </c:pt>
                <c:pt idx="81" formatCode="#,##0">
                  <c:v>14.106967741935483</c:v>
                </c:pt>
                <c:pt idx="82" formatCode="#,##0">
                  <c:v>15.405566666666667</c:v>
                </c:pt>
                <c:pt idx="83" formatCode="#,##0">
                  <c:v>24.481516129032258</c:v>
                </c:pt>
                <c:pt idx="84" formatCode="#,##0">
                  <c:v>0</c:v>
                </c:pt>
                <c:pt idx="85" formatCode="#,##0">
                  <c:v>0</c:v>
                </c:pt>
                <c:pt idx="86" formatCode="#,##0">
                  <c:v>33.790999999999997</c:v>
                </c:pt>
                <c:pt idx="87" formatCode="#,##0">
                  <c:v>21.235766666666667</c:v>
                </c:pt>
                <c:pt idx="88" formatCode="#,##0">
                  <c:v>22.078032258064514</c:v>
                </c:pt>
                <c:pt idx="89" formatCode="#,##0">
                  <c:v>20.008500000000002</c:v>
                </c:pt>
                <c:pt idx="90" formatCode="#,##0">
                  <c:v>23.570838709677421</c:v>
                </c:pt>
                <c:pt idx="91" formatCode="#,##0">
                  <c:v>16.876677419354838</c:v>
                </c:pt>
                <c:pt idx="92" formatCode="#,##0">
                  <c:v>21.001200000000001</c:v>
                </c:pt>
                <c:pt idx="93" formatCode="#,##0">
                  <c:v>6.487709677419355</c:v>
                </c:pt>
                <c:pt idx="94" formatCode="#,##0">
                  <c:v>23.109866666666665</c:v>
                </c:pt>
                <c:pt idx="95" formatCode="#,##0">
                  <c:v>19.546225806451613</c:v>
                </c:pt>
                <c:pt idx="96" formatCode="#,##0">
                  <c:v>23.334129032258065</c:v>
                </c:pt>
                <c:pt idx="97" formatCode="#,##0">
                  <c:v>18.555620689655175</c:v>
                </c:pt>
                <c:pt idx="98" formatCode="#,##0">
                  <c:v>19.079612903225808</c:v>
                </c:pt>
                <c:pt idx="99" formatCode="#,##0">
                  <c:v>18.770166666666668</c:v>
                </c:pt>
                <c:pt idx="100" formatCode="#,##0">
                  <c:v>16.328129032258065</c:v>
                </c:pt>
                <c:pt idx="101" formatCode="#,##0">
                  <c:v>17.143866666666664</c:v>
                </c:pt>
                <c:pt idx="102" formatCode="#,##0">
                  <c:v>20.324838709677419</c:v>
                </c:pt>
                <c:pt idx="103" formatCode="#,##0">
                  <c:v>23.963935483870966</c:v>
                </c:pt>
                <c:pt idx="104" formatCode="#,##0">
                  <c:v>15.542033333333332</c:v>
                </c:pt>
                <c:pt idx="105" formatCode="#,##0">
                  <c:v>16.778612903225806</c:v>
                </c:pt>
                <c:pt idx="106" formatCode="#,##0">
                  <c:v>19.133766666666666</c:v>
                </c:pt>
                <c:pt idx="107" formatCode="#,##0">
                  <c:v>19.041290322580643</c:v>
                </c:pt>
                <c:pt idx="108" formatCode="#,##0">
                  <c:v>19.931774193548385</c:v>
                </c:pt>
                <c:pt idx="109" formatCode="#,##0">
                  <c:v>49.072892857142854</c:v>
                </c:pt>
                <c:pt idx="110" formatCode="#,##0">
                  <c:v>53.127870967741934</c:v>
                </c:pt>
                <c:pt idx="111" formatCode="#,##0">
                  <c:v>52.168399999999998</c:v>
                </c:pt>
                <c:pt idx="112" formatCode="#,##0">
                  <c:v>52.969451612903228</c:v>
                </c:pt>
                <c:pt idx="113" formatCode="#,##0">
                  <c:v>56.328966666666666</c:v>
                </c:pt>
                <c:pt idx="114" formatCode="#,##0">
                  <c:v>44.4401935483871</c:v>
                </c:pt>
                <c:pt idx="115" formatCode="#,##0">
                  <c:v>58.895580645161289</c:v>
                </c:pt>
                <c:pt idx="116" formatCode="#,##0">
                  <c:v>58.225566666666666</c:v>
                </c:pt>
                <c:pt idx="117" formatCode="#,##0">
                  <c:v>60.545129032258068</c:v>
                </c:pt>
                <c:pt idx="118" formatCode="#,##0">
                  <c:v>59.995566666666669</c:v>
                </c:pt>
                <c:pt idx="119" formatCode="#,##0">
                  <c:v>55.666322580645158</c:v>
                </c:pt>
                <c:pt idx="120" formatCode="#,##0">
                  <c:v>57.801354838709678</c:v>
                </c:pt>
                <c:pt idx="121" formatCode="#,##0">
                  <c:v>59.087499999999999</c:v>
                </c:pt>
                <c:pt idx="122" formatCode="#,##0">
                  <c:v>58.337258064516128</c:v>
                </c:pt>
                <c:pt idx="123" formatCode="#,##0">
                  <c:v>60.251400000000004</c:v>
                </c:pt>
                <c:pt idx="124" formatCode="#,##0">
                  <c:v>59.559870967741929</c:v>
                </c:pt>
                <c:pt idx="125" formatCode="#,##0">
                  <c:v>59.004066666666667</c:v>
                </c:pt>
                <c:pt idx="126" formatCode="#,##0">
                  <c:v>48.841193548387096</c:v>
                </c:pt>
                <c:pt idx="127" formatCode="#,##0">
                  <c:v>47.128516129032256</c:v>
                </c:pt>
                <c:pt idx="128" formatCode="#,##0">
                  <c:v>48.448133333333331</c:v>
                </c:pt>
                <c:pt idx="129" formatCode="#,##0">
                  <c:v>32.322290322580642</c:v>
                </c:pt>
                <c:pt idx="130" formatCode="#,##0">
                  <c:v>56.41513333333333</c:v>
                </c:pt>
                <c:pt idx="131" formatCode="#,##0">
                  <c:v>64.554483870967744</c:v>
                </c:pt>
                <c:pt idx="132" formatCode="#,##0">
                  <c:v>83.883225806451605</c:v>
                </c:pt>
                <c:pt idx="133" formatCode="#,##0">
                  <c:v>102.78889285714286</c:v>
                </c:pt>
                <c:pt idx="134" formatCode="#,##0">
                  <c:v>84.529483870967738</c:v>
                </c:pt>
                <c:pt idx="135" formatCode="#,##0">
                  <c:v>85.630133333333333</c:v>
                </c:pt>
                <c:pt idx="136" formatCode="#,##0">
                  <c:v>82.790580645161285</c:v>
                </c:pt>
                <c:pt idx="137" formatCode="#,##0">
                  <c:v>92.625933333333336</c:v>
                </c:pt>
                <c:pt idx="138" formatCode="#,##0">
                  <c:v>81.058193548387095</c:v>
                </c:pt>
                <c:pt idx="139" formatCode="#,##0">
                  <c:v>54.152580645161287</c:v>
                </c:pt>
                <c:pt idx="140" formatCode="#,##0">
                  <c:v>77.226300000000009</c:v>
                </c:pt>
                <c:pt idx="141" formatCode="#,##0">
                  <c:v>85.529193548387084</c:v>
                </c:pt>
                <c:pt idx="142" formatCode="#,##0">
                  <c:v>90.175166666666669</c:v>
                </c:pt>
                <c:pt idx="143" formatCode="#,##0">
                  <c:v>89.00338709677419</c:v>
                </c:pt>
                <c:pt idx="144" formatCode="#,##0">
                  <c:v>92.967193548387087</c:v>
                </c:pt>
                <c:pt idx="145" formatCode="#,##0">
                  <c:v>80.532448275862066</c:v>
                </c:pt>
                <c:pt idx="146" formatCode="#,##0">
                  <c:v>80.211419354838711</c:v>
                </c:pt>
                <c:pt idx="147" formatCode="#,##0">
                  <c:v>81.646600000000007</c:v>
                </c:pt>
                <c:pt idx="148" formatCode="#,##0">
                  <c:v>89.237193548387097</c:v>
                </c:pt>
                <c:pt idx="149" formatCode="#,##0">
                  <c:v>89.017399999999995</c:v>
                </c:pt>
                <c:pt idx="150" formatCode="#,##0">
                  <c:v>83.910580645161289</c:v>
                </c:pt>
                <c:pt idx="151" formatCode="#,##0">
                  <c:v>89.042225806451611</c:v>
                </c:pt>
                <c:pt idx="152" formatCode="#,##0">
                  <c:v>95.445899999999995</c:v>
                </c:pt>
                <c:pt idx="153" formatCode="#,##0">
                  <c:v>99.149096774193552</c:v>
                </c:pt>
                <c:pt idx="154" formatCode="#,##0">
                  <c:v>95.741933333333336</c:v>
                </c:pt>
                <c:pt idx="155" formatCode="#,##0">
                  <c:v>104.50412903225806</c:v>
                </c:pt>
                <c:pt idx="156" formatCode="#,##0">
                  <c:v>104.09648387096775</c:v>
                </c:pt>
                <c:pt idx="157" formatCode="#,##0">
                  <c:v>103.50332142857144</c:v>
                </c:pt>
                <c:pt idx="158" formatCode="#,##0">
                  <c:v>105.51651612903225</c:v>
                </c:pt>
                <c:pt idx="159" formatCode="#,##0">
                  <c:v>109.37060000000001</c:v>
                </c:pt>
                <c:pt idx="160" formatCode="#,##0">
                  <c:v>113.36212903225807</c:v>
                </c:pt>
                <c:pt idx="161" formatCode="#,##0">
                  <c:v>102.81236666666666</c:v>
                </c:pt>
                <c:pt idx="162" formatCode="#,##0">
                  <c:v>103.07680645161291</c:v>
                </c:pt>
                <c:pt idx="163" formatCode="#,##0">
                  <c:v>96.994548387096771</c:v>
                </c:pt>
                <c:pt idx="164" formatCode="#,##0">
                  <c:v>90.167633333333328</c:v>
                </c:pt>
                <c:pt idx="165" formatCode="#,##0">
                  <c:v>92.255741935483869</c:v>
                </c:pt>
                <c:pt idx="166" formatCode="#,##0">
                  <c:v>99.885666666666665</c:v>
                </c:pt>
                <c:pt idx="167" formatCode="#,##0">
                  <c:v>97.418935483870968</c:v>
                </c:pt>
                <c:pt idx="168" formatCode="#,##0">
                  <c:v>97.657827096774199</c:v>
                </c:pt>
                <c:pt idx="169" formatCode="#,##0">
                  <c:v>108.42982142857143</c:v>
                </c:pt>
                <c:pt idx="170" formatCode="#,##0">
                  <c:v>120.20293548387097</c:v>
                </c:pt>
                <c:pt idx="171" formatCode="#,##0">
                  <c:v>49.840733333333333</c:v>
                </c:pt>
                <c:pt idx="172" formatCode="#,##0">
                  <c:v>67.07209677419354</c:v>
                </c:pt>
                <c:pt idx="173" formatCode="#,##0">
                  <c:v>125.10333333333332</c:v>
                </c:pt>
                <c:pt idx="174" formatCode="#,##0">
                  <c:v>132.44561290322582</c:v>
                </c:pt>
                <c:pt idx="175" formatCode="#,##0">
                  <c:v>154.69251612903227</c:v>
                </c:pt>
                <c:pt idx="176" formatCode="#,##0">
                  <c:v>140.61366666666666</c:v>
                </c:pt>
                <c:pt idx="177" formatCode="#,##0">
                  <c:v>134.37119354838708</c:v>
                </c:pt>
                <c:pt idx="178" formatCode="#,##0">
                  <c:v>147.73579999999998</c:v>
                </c:pt>
                <c:pt idx="179" formatCode="#,##0">
                  <c:v>143.39025806451613</c:v>
                </c:pt>
                <c:pt idx="180" formatCode="#,##0">
                  <c:v>150.74109677419355</c:v>
                </c:pt>
                <c:pt idx="181" formatCode="#,##0">
                  <c:v>156.40839285714287</c:v>
                </c:pt>
                <c:pt idx="182" formatCode="#,##0">
                  <c:v>149.53635483870966</c:v>
                </c:pt>
                <c:pt idx="183" formatCode="#,##0">
                  <c:v>157.65289999999999</c:v>
                </c:pt>
                <c:pt idx="184" formatCode="#,##0">
                  <c:v>165.68767741935486</c:v>
                </c:pt>
                <c:pt idx="185" formatCode="#,##0">
                  <c:v>133.39689999999999</c:v>
                </c:pt>
                <c:pt idx="186" formatCode="#,##0">
                  <c:v>145.30129032258063</c:v>
                </c:pt>
                <c:pt idx="187" formatCode="#,##0">
                  <c:v>173.79274193548389</c:v>
                </c:pt>
                <c:pt idx="188" formatCode="#,##0">
                  <c:v>173.02266666666665</c:v>
                </c:pt>
                <c:pt idx="189" formatCode="#,##0">
                  <c:v>177.16858064516131</c:v>
                </c:pt>
                <c:pt idx="190" formatCode="#,##0">
                  <c:v>121.62769999999999</c:v>
                </c:pt>
                <c:pt idx="191" formatCode="#,##0">
                  <c:v>158.14419354838708</c:v>
                </c:pt>
                <c:pt idx="192" formatCode="#,##0">
                  <c:v>159.82883870967743</c:v>
                </c:pt>
                <c:pt idx="193" formatCode="#,##0">
                  <c:v>170.46720689655172</c:v>
                </c:pt>
                <c:pt idx="194" formatCode="#,##0">
                  <c:v>182.93141935483871</c:v>
                </c:pt>
                <c:pt idx="195" formatCode="#,##0">
                  <c:v>195.40316666666666</c:v>
                </c:pt>
                <c:pt idx="196" formatCode="#,##0">
                  <c:v>192.45603225806451</c:v>
                </c:pt>
                <c:pt idx="197" formatCode="#,##0">
                  <c:v>184.80850000000001</c:v>
                </c:pt>
                <c:pt idx="198" formatCode="#,##0">
                  <c:v>156.30000000000001</c:v>
                </c:pt>
                <c:pt idx="199" formatCode="#,##0">
                  <c:v>158.49151612903228</c:v>
                </c:pt>
                <c:pt idx="200" formatCode="#,##0">
                  <c:v>189.1</c:v>
                </c:pt>
                <c:pt idx="201" formatCode="#,##0">
                  <c:v>200.92909677419354</c:v>
                </c:pt>
                <c:pt idx="202" formatCode="#,##0">
                  <c:v>196.41366666666664</c:v>
                </c:pt>
                <c:pt idx="203" formatCode="#,##0">
                  <c:v>195.44958064516129</c:v>
                </c:pt>
                <c:pt idx="204" formatCode="#,##0">
                  <c:v>180.85645161290321</c:v>
                </c:pt>
                <c:pt idx="205" formatCode="#,##0">
                  <c:v>192.41057142857142</c:v>
                </c:pt>
                <c:pt idx="206" formatCode="#,##0">
                  <c:v>192.93880645161292</c:v>
                </c:pt>
                <c:pt idx="207" formatCode="#,##0">
                  <c:v>195.36770000000001</c:v>
                </c:pt>
                <c:pt idx="208" formatCode="#,##0">
                  <c:v>186.2021935483871</c:v>
                </c:pt>
                <c:pt idx="209" formatCode="#,##0">
                  <c:v>188.01273333333333</c:v>
                </c:pt>
                <c:pt idx="210" formatCode="#,##0">
                  <c:v>186.24990322580646</c:v>
                </c:pt>
                <c:pt idx="211" formatCode="#,##0">
                  <c:v>183.50770967741937</c:v>
                </c:pt>
                <c:pt idx="212" formatCode="#,##0">
                  <c:v>168.06399999999999</c:v>
                </c:pt>
                <c:pt idx="213" formatCode="#,##0">
                  <c:v>184.68248387096773</c:v>
                </c:pt>
                <c:pt idx="214" formatCode="#,##0">
                  <c:v>190.6962</c:v>
                </c:pt>
                <c:pt idx="215" formatCode="#,##0">
                  <c:v>193.57874193548389</c:v>
                </c:pt>
                <c:pt idx="216" formatCode="#,##0">
                  <c:v>208.20917741935486</c:v>
                </c:pt>
                <c:pt idx="217" formatCode="#,##0">
                  <c:v>197.83574999999999</c:v>
                </c:pt>
                <c:pt idx="218" formatCode="#,##0">
                  <c:v>190.47148387096772</c:v>
                </c:pt>
                <c:pt idx="219" formatCode="#,##0">
                  <c:v>174.36233333333334</c:v>
                </c:pt>
                <c:pt idx="220" formatCode="#,##0">
                  <c:v>174.94961290322581</c:v>
                </c:pt>
                <c:pt idx="221" formatCode="#,##0">
                  <c:v>177.21456666666668</c:v>
                </c:pt>
                <c:pt idx="222" formatCode="#,##0">
                  <c:v>176.68764516129033</c:v>
                </c:pt>
                <c:pt idx="223" formatCode="#,##0">
                  <c:v>196.14903225806452</c:v>
                </c:pt>
                <c:pt idx="224" formatCode="#,##0">
                  <c:v>180.10066666666665</c:v>
                </c:pt>
                <c:pt idx="225" formatCode="#,##0">
                  <c:v>172.50474193548388</c:v>
                </c:pt>
              </c:numCache>
            </c:numRef>
          </c:yVal>
          <c:smooth val="0"/>
        </c:ser>
        <c:ser>
          <c:idx val="3"/>
          <c:order val="3"/>
          <c:tx>
            <c:strRef>
              <c:f>'Data (2)'!$F$2</c:f>
              <c:strCache>
                <c:ptCount val="1"/>
                <c:pt idx="0">
                  <c:v>Recyc CO2</c:v>
                </c:pt>
              </c:strCache>
            </c:strRef>
          </c:tx>
          <c:spPr>
            <a:ln w="19050">
              <a:solidFill>
                <a:srgbClr val="FF0000"/>
              </a:solidFill>
              <a:prstDash val="dash"/>
            </a:ln>
          </c:spPr>
          <c:marker>
            <c:symbol val="none"/>
          </c:marker>
          <c:xVal>
            <c:numRef>
              <c:f>'Data (2)'!$B$3:$B$228</c:f>
              <c:numCache>
                <c:formatCode>mmm\-yy</c:formatCode>
                <c:ptCount val="22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numCache>
            </c:numRef>
          </c:xVal>
          <c:yVal>
            <c:numRef>
              <c:f>'Data (2)'!$F$3:$F$228</c:f>
              <c:numCache>
                <c:formatCode>General</c:formatCode>
                <c:ptCount val="226"/>
                <c:pt idx="44" formatCode="#,##0">
                  <c:v>3.6033333333333334E-2</c:v>
                </c:pt>
                <c:pt idx="45" formatCode="#,##0">
                  <c:v>-0.30261290322580647</c:v>
                </c:pt>
                <c:pt idx="46" formatCode="#,##0">
                  <c:v>-0.92343333333333333</c:v>
                </c:pt>
                <c:pt idx="47" formatCode="#,##0">
                  <c:v>-2.6468064516129033</c:v>
                </c:pt>
                <c:pt idx="48" formatCode="#,##0">
                  <c:v>-5.4618064516129028</c:v>
                </c:pt>
                <c:pt idx="49" formatCode="#,##0">
                  <c:v>11.423172413793104</c:v>
                </c:pt>
                <c:pt idx="50" formatCode="#,##0">
                  <c:v>-10.55641935483871</c:v>
                </c:pt>
                <c:pt idx="51" formatCode="#,##0">
                  <c:v>-10.905966666666668</c:v>
                </c:pt>
                <c:pt idx="52" formatCode="#,##0">
                  <c:v>0.14374193548387026</c:v>
                </c:pt>
                <c:pt idx="53" formatCode="#,##0">
                  <c:v>-3.2166666666665122E-2</c:v>
                </c:pt>
                <c:pt idx="54" formatCode="#,##0">
                  <c:v>-14.352967741935483</c:v>
                </c:pt>
                <c:pt idx="55" formatCode="#,##0">
                  <c:v>-0.35425806451613084</c:v>
                </c:pt>
                <c:pt idx="56" formatCode="#,##0">
                  <c:v>0.33953333333333191</c:v>
                </c:pt>
                <c:pt idx="57" formatCode="#,##0">
                  <c:v>0.3079677419354816</c:v>
                </c:pt>
                <c:pt idx="58" formatCode="#,##0">
                  <c:v>-0.26200000000000045</c:v>
                </c:pt>
                <c:pt idx="59" formatCode="#,##0">
                  <c:v>0.50567741935483923</c:v>
                </c:pt>
                <c:pt idx="60" formatCode="#,##0">
                  <c:v>0.83883870967741814</c:v>
                </c:pt>
                <c:pt idx="61" formatCode="#,##0">
                  <c:v>-24.637428571428572</c:v>
                </c:pt>
                <c:pt idx="62" formatCode="#,##0">
                  <c:v>-25.444129032258065</c:v>
                </c:pt>
                <c:pt idx="63" formatCode="#,##0">
                  <c:v>-25.954000000000001</c:v>
                </c:pt>
                <c:pt idx="64" formatCode="#,##0">
                  <c:v>1.3087096774193547</c:v>
                </c:pt>
                <c:pt idx="65" formatCode="#,##0">
                  <c:v>-23.418100000000003</c:v>
                </c:pt>
                <c:pt idx="66" formatCode="#,##0">
                  <c:v>0.27654838709677421</c:v>
                </c:pt>
                <c:pt idx="67" formatCode="#,##0">
                  <c:v>0.27280645161290451</c:v>
                </c:pt>
                <c:pt idx="68" formatCode="#,##0">
                  <c:v>0.49883333333333368</c:v>
                </c:pt>
                <c:pt idx="69" formatCode="#,##0">
                  <c:v>-21.078548387096774</c:v>
                </c:pt>
                <c:pt idx="70" formatCode="#,##0">
                  <c:v>0.35313333333333574</c:v>
                </c:pt>
                <c:pt idx="71" formatCode="#,##0">
                  <c:v>0.32899999999999707</c:v>
                </c:pt>
                <c:pt idx="72" formatCode="#,##0">
                  <c:v>0.27316129032257663</c:v>
                </c:pt>
                <c:pt idx="73" formatCode="#,##0">
                  <c:v>-14.844785714285715</c:v>
                </c:pt>
                <c:pt idx="74" formatCode="#,##0">
                  <c:v>-19.455741935483871</c:v>
                </c:pt>
                <c:pt idx="75" formatCode="#,##0">
                  <c:v>0.68736666666666579</c:v>
                </c:pt>
                <c:pt idx="76" formatCode="#,##0">
                  <c:v>0.57441935483871021</c:v>
                </c:pt>
                <c:pt idx="77" formatCode="#,##0">
                  <c:v>0.6657666666666664</c:v>
                </c:pt>
                <c:pt idx="78" formatCode="#,##0">
                  <c:v>2.0032258064516135</c:v>
                </c:pt>
                <c:pt idx="79" formatCode="#,##0">
                  <c:v>-5.1832580645161315</c:v>
                </c:pt>
                <c:pt idx="80" formatCode="#,##0">
                  <c:v>18.296066666666665</c:v>
                </c:pt>
                <c:pt idx="81" formatCode="#,##0">
                  <c:v>-0.1368064516129035</c:v>
                </c:pt>
                <c:pt idx="82" formatCode="#,##0">
                  <c:v>-0.11173333333333169</c:v>
                </c:pt>
                <c:pt idx="83" formatCode="#,##0">
                  <c:v>1.009677419354837</c:v>
                </c:pt>
                <c:pt idx="84" formatCode="#,##0">
                  <c:v>-20.310419354838707</c:v>
                </c:pt>
                <c:pt idx="85" formatCode="#,##0">
                  <c:v>-21.639607142857141</c:v>
                </c:pt>
                <c:pt idx="86" formatCode="#,##0">
                  <c:v>9.0666451612903174</c:v>
                </c:pt>
                <c:pt idx="87" formatCode="#,##0">
                  <c:v>-0.174433333333333</c:v>
                </c:pt>
                <c:pt idx="88" formatCode="#,##0">
                  <c:v>-2.2290322580648336E-2</c:v>
                </c:pt>
                <c:pt idx="89" formatCode="#,##0">
                  <c:v>6.7833333333332746E-2</c:v>
                </c:pt>
                <c:pt idx="90" formatCode="#,##0">
                  <c:v>0.29212903225806386</c:v>
                </c:pt>
                <c:pt idx="91" formatCode="#,##0">
                  <c:v>-0.62822580645161352</c:v>
                </c:pt>
                <c:pt idx="92" formatCode="#,##0">
                  <c:v>-0.99983333333333135</c:v>
                </c:pt>
                <c:pt idx="93" formatCode="#,##0">
                  <c:v>0.33554838709677437</c:v>
                </c:pt>
                <c:pt idx="94" formatCode="#,##0">
                  <c:v>-0.33016666666666694</c:v>
                </c:pt>
                <c:pt idx="95" formatCode="#,##0">
                  <c:v>-0.18980645161290255</c:v>
                </c:pt>
                <c:pt idx="96" formatCode="#,##0">
                  <c:v>-0.52674193548386938</c:v>
                </c:pt>
                <c:pt idx="97" formatCode="#,##0">
                  <c:v>-1.2867931034482751</c:v>
                </c:pt>
                <c:pt idx="98" formatCode="#,##0">
                  <c:v>-0.80999999999999872</c:v>
                </c:pt>
                <c:pt idx="99" formatCode="#,##0">
                  <c:v>-0.85786666666666633</c:v>
                </c:pt>
                <c:pt idx="100" formatCode="#,##0">
                  <c:v>-1.1205806451612901</c:v>
                </c:pt>
                <c:pt idx="101" formatCode="#,##0">
                  <c:v>-1.0400666666666716</c:v>
                </c:pt>
                <c:pt idx="102" formatCode="#,##0">
                  <c:v>-4.5468709677419383</c:v>
                </c:pt>
                <c:pt idx="103" formatCode="#,##0">
                  <c:v>-0.55987096774193645</c:v>
                </c:pt>
                <c:pt idx="104" formatCode="#,##0">
                  <c:v>-0.46806666666666885</c:v>
                </c:pt>
                <c:pt idx="105" formatCode="#,##0">
                  <c:v>-5.4194193548387091</c:v>
                </c:pt>
                <c:pt idx="106" formatCode="#,##0">
                  <c:v>-0.72116666666666873</c:v>
                </c:pt>
                <c:pt idx="107" formatCode="#,##0">
                  <c:v>-0.55445161290322886</c:v>
                </c:pt>
                <c:pt idx="108" formatCode="#,##0">
                  <c:v>-0.42483870967742021</c:v>
                </c:pt>
                <c:pt idx="109" formatCode="#,##0">
                  <c:v>27.884392857142853</c:v>
                </c:pt>
                <c:pt idx="110" formatCode="#,##0">
                  <c:v>28.991161290322577</c:v>
                </c:pt>
                <c:pt idx="111" formatCode="#,##0">
                  <c:v>27.786199999999997</c:v>
                </c:pt>
                <c:pt idx="112" formatCode="#,##0">
                  <c:v>28.950483870967744</c:v>
                </c:pt>
                <c:pt idx="113" formatCode="#,##0">
                  <c:v>32.169399999999996</c:v>
                </c:pt>
                <c:pt idx="114" formatCode="#,##0">
                  <c:v>33.284516129032262</c:v>
                </c:pt>
                <c:pt idx="115" formatCode="#,##0">
                  <c:v>49.042193548387097</c:v>
                </c:pt>
                <c:pt idx="116" formatCode="#,##0">
                  <c:v>36.487066666666664</c:v>
                </c:pt>
                <c:pt idx="117" formatCode="#,##0">
                  <c:v>38.347096774193552</c:v>
                </c:pt>
                <c:pt idx="118" formatCode="#,##0">
                  <c:v>40.140633333333334</c:v>
                </c:pt>
                <c:pt idx="119" formatCode="#,##0">
                  <c:v>36.070580645161286</c:v>
                </c:pt>
                <c:pt idx="120" formatCode="#,##0">
                  <c:v>37.444741935483876</c:v>
                </c:pt>
                <c:pt idx="121" formatCode="#,##0">
                  <c:v>35.111964285714286</c:v>
                </c:pt>
                <c:pt idx="122" formatCode="#,##0">
                  <c:v>34.625096774193551</c:v>
                </c:pt>
                <c:pt idx="123" formatCode="#,##0">
                  <c:v>35.740666666666669</c:v>
                </c:pt>
                <c:pt idx="124" formatCode="#,##0">
                  <c:v>36.011322580645157</c:v>
                </c:pt>
                <c:pt idx="125" formatCode="#,##0">
                  <c:v>36.129133333333328</c:v>
                </c:pt>
                <c:pt idx="126" formatCode="#,##0">
                  <c:v>28.626258064516129</c:v>
                </c:pt>
                <c:pt idx="127" formatCode="#,##0">
                  <c:v>31.056645161290319</c:v>
                </c:pt>
                <c:pt idx="128" formatCode="#,##0">
                  <c:v>33.424099999999996</c:v>
                </c:pt>
                <c:pt idx="129" formatCode="#,##0">
                  <c:v>12.835516129032257</c:v>
                </c:pt>
                <c:pt idx="130" formatCode="#,##0">
                  <c:v>33.553066666666666</c:v>
                </c:pt>
                <c:pt idx="131" formatCode="#,##0">
                  <c:v>33.824354838709681</c:v>
                </c:pt>
                <c:pt idx="132" formatCode="#,##0">
                  <c:v>24.929419354838707</c:v>
                </c:pt>
                <c:pt idx="133" formatCode="#,##0">
                  <c:v>41.957999999999998</c:v>
                </c:pt>
                <c:pt idx="134" formatCode="#,##0">
                  <c:v>36.15535483870967</c:v>
                </c:pt>
                <c:pt idx="135" formatCode="#,##0">
                  <c:v>43.769833333333331</c:v>
                </c:pt>
                <c:pt idx="136" formatCode="#,##0">
                  <c:v>45.709935483870957</c:v>
                </c:pt>
                <c:pt idx="137" formatCode="#,##0">
                  <c:v>56.840033333333338</c:v>
                </c:pt>
                <c:pt idx="138" formatCode="#,##0">
                  <c:v>54.832516129032257</c:v>
                </c:pt>
                <c:pt idx="139" formatCode="#,##0">
                  <c:v>53.395516129032252</c:v>
                </c:pt>
                <c:pt idx="140" formatCode="#,##0">
                  <c:v>52.632066666666674</c:v>
                </c:pt>
                <c:pt idx="141" formatCode="#,##0">
                  <c:v>52.175064516129019</c:v>
                </c:pt>
                <c:pt idx="142" formatCode="#,##0">
                  <c:v>46.440966666666675</c:v>
                </c:pt>
                <c:pt idx="143" formatCode="#,##0">
                  <c:v>47.582903225806447</c:v>
                </c:pt>
                <c:pt idx="144" formatCode="#,##0">
                  <c:v>54.848741935483858</c:v>
                </c:pt>
                <c:pt idx="145" formatCode="#,##0">
                  <c:v>49.608241379310343</c:v>
                </c:pt>
                <c:pt idx="146" formatCode="#,##0">
                  <c:v>56.731774193548389</c:v>
                </c:pt>
                <c:pt idx="147" formatCode="#,##0">
                  <c:v>58.882566666666676</c:v>
                </c:pt>
                <c:pt idx="148" formatCode="#,##0">
                  <c:v>65.671387096774197</c:v>
                </c:pt>
                <c:pt idx="149" formatCode="#,##0">
                  <c:v>65.985866666666666</c:v>
                </c:pt>
                <c:pt idx="150" formatCode="#,##0">
                  <c:v>60.904548387096774</c:v>
                </c:pt>
                <c:pt idx="151" formatCode="#,##0">
                  <c:v>63.562225806451607</c:v>
                </c:pt>
                <c:pt idx="152" formatCode="#,##0">
                  <c:v>64.71963333333332</c:v>
                </c:pt>
                <c:pt idx="153" formatCode="#,##0">
                  <c:v>68.507806451612907</c:v>
                </c:pt>
                <c:pt idx="154" formatCode="#,##0">
                  <c:v>95.741933333333336</c:v>
                </c:pt>
                <c:pt idx="155" formatCode="#,##0">
                  <c:v>67.972064516129024</c:v>
                </c:pt>
                <c:pt idx="156" formatCode="#,##0">
                  <c:v>64.726129032258072</c:v>
                </c:pt>
                <c:pt idx="157" formatCode="#,##0">
                  <c:v>70.046000000000021</c:v>
                </c:pt>
                <c:pt idx="158" formatCode="#,##0">
                  <c:v>72.624548387096766</c:v>
                </c:pt>
                <c:pt idx="159" formatCode="#,##0">
                  <c:v>76.023700000000019</c:v>
                </c:pt>
                <c:pt idx="160" formatCode="#,##0">
                  <c:v>78.95403225806453</c:v>
                </c:pt>
                <c:pt idx="161" formatCode="#,##0">
                  <c:v>75.568266666666659</c:v>
                </c:pt>
                <c:pt idx="162" formatCode="#,##0">
                  <c:v>76.864645161290326</c:v>
                </c:pt>
                <c:pt idx="163" formatCode="#,##0">
                  <c:v>79.798387096774192</c:v>
                </c:pt>
                <c:pt idx="164" formatCode="#,##0">
                  <c:v>83.516166666666663</c:v>
                </c:pt>
                <c:pt idx="165" formatCode="#,##0">
                  <c:v>81.034677419354836</c:v>
                </c:pt>
                <c:pt idx="166" formatCode="#,##0">
                  <c:v>79.415999999999997</c:v>
                </c:pt>
                <c:pt idx="167" formatCode="#,##0">
                  <c:v>78.066903225806456</c:v>
                </c:pt>
                <c:pt idx="168" formatCode="#,##0">
                  <c:v>72.760310967741944</c:v>
                </c:pt>
                <c:pt idx="169" formatCode="#,##0">
                  <c:v>83.306392857142853</c:v>
                </c:pt>
                <c:pt idx="170" formatCode="#,##0">
                  <c:v>90.550258064516129</c:v>
                </c:pt>
                <c:pt idx="171" formatCode="#,##0">
                  <c:v>37.005499999999998</c:v>
                </c:pt>
                <c:pt idx="172" formatCode="#,##0">
                  <c:v>52.898999999999987</c:v>
                </c:pt>
                <c:pt idx="173" formatCode="#,##0">
                  <c:v>101.03623333333333</c:v>
                </c:pt>
                <c:pt idx="174" formatCode="#,##0">
                  <c:v>98.143419354838727</c:v>
                </c:pt>
                <c:pt idx="175" formatCode="#,##0">
                  <c:v>118.61119354838712</c:v>
                </c:pt>
                <c:pt idx="176" formatCode="#,##0">
                  <c:v>106.99016666666665</c:v>
                </c:pt>
                <c:pt idx="177" formatCode="#,##0">
                  <c:v>101.26729032258064</c:v>
                </c:pt>
                <c:pt idx="178" formatCode="#,##0">
                  <c:v>112.51376666666664</c:v>
                </c:pt>
                <c:pt idx="179" formatCode="#,##0">
                  <c:v>108.2051935483871</c:v>
                </c:pt>
                <c:pt idx="180" formatCode="#,##0">
                  <c:v>115.0875806451613</c:v>
                </c:pt>
                <c:pt idx="181" formatCode="#,##0">
                  <c:v>121.17928571428573</c:v>
                </c:pt>
                <c:pt idx="182" formatCode="#,##0">
                  <c:v>116.75793548387094</c:v>
                </c:pt>
                <c:pt idx="183" formatCode="#,##0">
                  <c:v>123.45026666666666</c:v>
                </c:pt>
                <c:pt idx="184" formatCode="#,##0">
                  <c:v>130.58270967741936</c:v>
                </c:pt>
                <c:pt idx="185" formatCode="#,##0">
                  <c:v>98.413833333333315</c:v>
                </c:pt>
                <c:pt idx="186" formatCode="#,##0">
                  <c:v>109.73741935483869</c:v>
                </c:pt>
                <c:pt idx="187" formatCode="#,##0">
                  <c:v>138.07380645161291</c:v>
                </c:pt>
                <c:pt idx="188" formatCode="#,##0">
                  <c:v>137.33296666666666</c:v>
                </c:pt>
                <c:pt idx="189" formatCode="#,##0">
                  <c:v>141.5207419354839</c:v>
                </c:pt>
                <c:pt idx="190" formatCode="#,##0">
                  <c:v>86.134366666666665</c:v>
                </c:pt>
                <c:pt idx="191" formatCode="#,##0">
                  <c:v>123.35048387096772</c:v>
                </c:pt>
                <c:pt idx="192" formatCode="#,##0">
                  <c:v>122.14983870967743</c:v>
                </c:pt>
                <c:pt idx="193" formatCode="#,##0">
                  <c:v>131.78279310344826</c:v>
                </c:pt>
                <c:pt idx="194" formatCode="#,##0">
                  <c:v>146.67296774193548</c:v>
                </c:pt>
                <c:pt idx="195" formatCode="#,##0">
                  <c:v>158.1251</c:v>
                </c:pt>
                <c:pt idx="196" formatCode="#,##0">
                  <c:v>156.12167741935485</c:v>
                </c:pt>
                <c:pt idx="197" formatCode="#,##0">
                  <c:v>149.82680000000002</c:v>
                </c:pt>
                <c:pt idx="198" formatCode="#,##0">
                  <c:v>144.78367741935486</c:v>
                </c:pt>
                <c:pt idx="199" formatCode="#,##0">
                  <c:v>142.19680645161293</c:v>
                </c:pt>
                <c:pt idx="200" formatCode="#,##0">
                  <c:v>154.2877</c:v>
                </c:pt>
                <c:pt idx="201" formatCode="#,##0">
                  <c:v>160.0864516129032</c:v>
                </c:pt>
                <c:pt idx="202" formatCode="#,##0">
                  <c:v>161.11326666666665</c:v>
                </c:pt>
                <c:pt idx="203" formatCode="#,##0">
                  <c:v>154.43770967741935</c:v>
                </c:pt>
                <c:pt idx="204" formatCode="#,##0">
                  <c:v>156.95548387096773</c:v>
                </c:pt>
                <c:pt idx="205" formatCode="#,##0">
                  <c:v>158.04653571428571</c:v>
                </c:pt>
                <c:pt idx="206" formatCode="#,##0">
                  <c:v>159.16919354838711</c:v>
                </c:pt>
                <c:pt idx="207" formatCode="#,##0">
                  <c:v>160.78640000000001</c:v>
                </c:pt>
                <c:pt idx="208" formatCode="#,##0">
                  <c:v>155.8203870967742</c:v>
                </c:pt>
                <c:pt idx="209" formatCode="#,##0">
                  <c:v>154.95339999999999</c:v>
                </c:pt>
                <c:pt idx="210" formatCode="#,##0">
                  <c:v>155.46345161290324</c:v>
                </c:pt>
                <c:pt idx="211" formatCode="#,##0">
                  <c:v>159.21458064516131</c:v>
                </c:pt>
                <c:pt idx="212" formatCode="#,##0">
                  <c:v>148.72693548387096</c:v>
                </c:pt>
                <c:pt idx="213" formatCode="#,##0">
                  <c:v>157.93315053763439</c:v>
                </c:pt>
                <c:pt idx="214" formatCode="#,##0">
                  <c:v>161.40132903225808</c:v>
                </c:pt>
                <c:pt idx="215" formatCode="#,##0">
                  <c:v>162.4181419354839</c:v>
                </c:pt>
                <c:pt idx="216" formatCode="#,##0">
                  <c:v>178.73185483870969</c:v>
                </c:pt>
                <c:pt idx="217" formatCode="#,##0">
                  <c:v>170.94200806451613</c:v>
                </c:pt>
                <c:pt idx="218" formatCode="#,##0">
                  <c:v>162.19655529953914</c:v>
                </c:pt>
                <c:pt idx="219" formatCode="#,##0">
                  <c:v>151.10517204301075</c:v>
                </c:pt>
                <c:pt idx="220" formatCode="#,##0">
                  <c:v>148.15787956989249</c:v>
                </c:pt>
                <c:pt idx="221" formatCode="#,##0">
                  <c:v>154.86846989247314</c:v>
                </c:pt>
                <c:pt idx="222" formatCode="#,##0">
                  <c:v>150.57854516129032</c:v>
                </c:pt>
                <c:pt idx="223" formatCode="#,##0">
                  <c:v>161.2659677419355</c:v>
                </c:pt>
                <c:pt idx="224" formatCode="#,##0">
                  <c:v>152.06498924731181</c:v>
                </c:pt>
                <c:pt idx="225" formatCode="#,##0">
                  <c:v>141.61140860215056</c:v>
                </c:pt>
              </c:numCache>
            </c:numRef>
          </c:yVal>
          <c:smooth val="0"/>
        </c:ser>
        <c:dLbls>
          <c:showLegendKey val="0"/>
          <c:showVal val="0"/>
          <c:showCatName val="0"/>
          <c:showSerName val="0"/>
          <c:showPercent val="0"/>
          <c:showBubbleSize val="0"/>
        </c:dLbls>
        <c:axId val="40922496"/>
        <c:axId val="40940672"/>
      </c:scatterChart>
      <c:valAx>
        <c:axId val="40919040"/>
        <c:scaling>
          <c:orientation val="minMax"/>
          <c:max val="43550"/>
          <c:min val="36530"/>
        </c:scaling>
        <c:delete val="0"/>
        <c:axPos val="b"/>
        <c:numFmt formatCode="mmm\-yy" sourceLinked="1"/>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40920576"/>
        <c:crosses val="autoZero"/>
        <c:crossBetween val="midCat"/>
        <c:majorUnit val="730.5"/>
      </c:valAx>
      <c:valAx>
        <c:axId val="40920576"/>
        <c:scaling>
          <c:orientation val="minMax"/>
        </c:scaling>
        <c:delete val="0"/>
        <c:axPos val="l"/>
        <c:majorGridlines/>
        <c:title>
          <c:tx>
            <c:rich>
              <a:bodyPr rot="0" vert="horz"/>
              <a:lstStyle/>
              <a:p>
                <a:pPr>
                  <a:defRPr>
                    <a:solidFill>
                      <a:srgbClr val="00B050"/>
                    </a:solidFill>
                  </a:defRPr>
                </a:pPr>
                <a:r>
                  <a:rPr lang="en-US" sz="800" dirty="0">
                    <a:solidFill>
                      <a:srgbClr val="00B050"/>
                    </a:solidFill>
                  </a:rPr>
                  <a:t>BOPD</a:t>
                </a:r>
              </a:p>
            </c:rich>
          </c:tx>
          <c:layout>
            <c:manualLayout>
              <c:xMode val="edge"/>
              <c:yMode val="edge"/>
              <c:x val="9.164299642478084E-2"/>
              <c:y val="0.47248564632545931"/>
            </c:manualLayout>
          </c:layout>
          <c:overlay val="0"/>
        </c:title>
        <c:numFmt formatCode="#,##0" sourceLinked="1"/>
        <c:majorTickMark val="out"/>
        <c:minorTickMark val="none"/>
        <c:tickLblPos val="nextTo"/>
        <c:txPr>
          <a:bodyPr/>
          <a:lstStyle/>
          <a:p>
            <a:pPr>
              <a:defRPr sz="700"/>
            </a:pPr>
            <a:endParaRPr lang="en-US"/>
          </a:p>
        </c:txPr>
        <c:crossAx val="40919040"/>
        <c:crosses val="autoZero"/>
        <c:crossBetween val="midCat"/>
      </c:valAx>
      <c:valAx>
        <c:axId val="40922496"/>
        <c:scaling>
          <c:orientation val="minMax"/>
        </c:scaling>
        <c:delete val="1"/>
        <c:axPos val="b"/>
        <c:numFmt formatCode="mmm\-yy" sourceLinked="1"/>
        <c:majorTickMark val="out"/>
        <c:minorTickMark val="none"/>
        <c:tickLblPos val="nextTo"/>
        <c:crossAx val="40940672"/>
        <c:crosses val="autoZero"/>
        <c:crossBetween val="midCat"/>
      </c:valAx>
      <c:valAx>
        <c:axId val="40940672"/>
        <c:scaling>
          <c:orientation val="minMax"/>
          <c:max val="240"/>
          <c:min val="0"/>
        </c:scaling>
        <c:delete val="0"/>
        <c:axPos val="r"/>
        <c:title>
          <c:tx>
            <c:rich>
              <a:bodyPr rot="0" vert="horz"/>
              <a:lstStyle/>
              <a:p>
                <a:pPr>
                  <a:defRPr sz="800">
                    <a:solidFill>
                      <a:srgbClr val="FF0000"/>
                    </a:solidFill>
                  </a:defRPr>
                </a:pPr>
                <a:r>
                  <a:rPr lang="en-US" sz="800" dirty="0">
                    <a:solidFill>
                      <a:srgbClr val="FF0000"/>
                    </a:solidFill>
                  </a:rPr>
                  <a:t>MMSCFD'</a:t>
                </a:r>
              </a:p>
            </c:rich>
          </c:tx>
          <c:layout>
            <c:manualLayout>
              <c:xMode val="edge"/>
              <c:yMode val="edge"/>
              <c:x val="0.87214288975301069"/>
              <c:y val="0.48475234950469903"/>
            </c:manualLayout>
          </c:layout>
          <c:overlay val="0"/>
        </c:title>
        <c:numFmt formatCode="General" sourceLinked="1"/>
        <c:majorTickMark val="out"/>
        <c:minorTickMark val="none"/>
        <c:tickLblPos val="nextTo"/>
        <c:txPr>
          <a:bodyPr/>
          <a:lstStyle/>
          <a:p>
            <a:pPr>
              <a:defRPr sz="800"/>
            </a:pPr>
            <a:endParaRPr lang="en-US"/>
          </a:p>
        </c:txPr>
        <c:crossAx val="40922496"/>
        <c:crosses val="max"/>
        <c:crossBetween val="midCat"/>
        <c:majorUnit val="30"/>
        <c:minorUnit val="6"/>
      </c:valAx>
    </c:plotArea>
    <c:legend>
      <c:legendPos val="r"/>
      <c:layout>
        <c:manualLayout>
          <c:xMode val="edge"/>
          <c:yMode val="edge"/>
          <c:x val="9.2590501658990743E-2"/>
          <c:y val="0.11735266046289668"/>
          <c:w val="0.26450205516763237"/>
          <c:h val="0.30802672393223574"/>
        </c:manualLayout>
      </c:layout>
      <c:overlay val="0"/>
      <c:spPr>
        <a:solidFill>
          <a:schemeClr val="bg1"/>
        </a:solidFill>
      </c:spPr>
      <c:txPr>
        <a:bodyPr/>
        <a:lstStyle/>
        <a:p>
          <a:pPr>
            <a:defRPr sz="8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dirty="0"/>
              <a:t>Salt Creek (discovered 1898</a:t>
            </a:r>
            <a:r>
              <a:rPr lang="en-US" sz="1200" dirty="0"/>
              <a:t>)</a:t>
            </a:r>
          </a:p>
        </c:rich>
      </c:tx>
      <c:layout>
        <c:manualLayout>
          <c:xMode val="edge"/>
          <c:yMode val="edge"/>
          <c:x val="0.32278897637795273"/>
          <c:y val="2.602640373821621E-3"/>
        </c:manualLayout>
      </c:layout>
      <c:overlay val="0"/>
    </c:title>
    <c:autoTitleDeleted val="0"/>
    <c:plotArea>
      <c:layout>
        <c:manualLayout>
          <c:layoutTarget val="inner"/>
          <c:xMode val="edge"/>
          <c:yMode val="edge"/>
          <c:x val="7.4366309991553345E-2"/>
          <c:y val="2.4421432491427187E-2"/>
          <c:w val="0.83800120349220941"/>
          <c:h val="0.93511673674165452"/>
        </c:manualLayout>
      </c:layout>
      <c:scatterChart>
        <c:scatterStyle val="smoothMarker"/>
        <c:varyColors val="0"/>
        <c:ser>
          <c:idx val="0"/>
          <c:order val="0"/>
          <c:tx>
            <c:strRef>
              <c:f>'Data (2)'!$C$2</c:f>
              <c:strCache>
                <c:ptCount val="1"/>
                <c:pt idx="0">
                  <c:v>BOPD</c:v>
                </c:pt>
              </c:strCache>
            </c:strRef>
          </c:tx>
          <c:spPr>
            <a:ln w="19050">
              <a:solidFill>
                <a:srgbClr val="00B050"/>
              </a:solidFill>
            </a:ln>
          </c:spPr>
          <c:marker>
            <c:symbol val="none"/>
          </c:marker>
          <c:xVal>
            <c:numRef>
              <c:f>'Data (2)'!$B$3:$B$231</c:f>
              <c:numCache>
                <c:formatCode>mmm\-yy</c:formatCode>
                <c:ptCount val="22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numCache>
            </c:numRef>
          </c:xVal>
          <c:yVal>
            <c:numRef>
              <c:f>'Data (2)'!$C$3:$C$231</c:f>
              <c:numCache>
                <c:formatCode>#,##0</c:formatCode>
                <c:ptCount val="229"/>
                <c:pt idx="0">
                  <c:v>5786.8709677419356</c:v>
                </c:pt>
                <c:pt idx="1">
                  <c:v>5553.7241379310344</c:v>
                </c:pt>
                <c:pt idx="2">
                  <c:v>5735.9354838709678</c:v>
                </c:pt>
                <c:pt idx="3">
                  <c:v>5633.7</c:v>
                </c:pt>
                <c:pt idx="4">
                  <c:v>5632</c:v>
                </c:pt>
                <c:pt idx="5">
                  <c:v>5612.2333333333336</c:v>
                </c:pt>
                <c:pt idx="6">
                  <c:v>5452.3870967741932</c:v>
                </c:pt>
                <c:pt idx="7">
                  <c:v>5736.2903225806449</c:v>
                </c:pt>
                <c:pt idx="8">
                  <c:v>5894.7666666666664</c:v>
                </c:pt>
                <c:pt idx="9">
                  <c:v>5795.5161290322585</c:v>
                </c:pt>
                <c:pt idx="10">
                  <c:v>5759.5333333333338</c:v>
                </c:pt>
                <c:pt idx="11">
                  <c:v>5582.2903225806449</c:v>
                </c:pt>
                <c:pt idx="12">
                  <c:v>5791.9677419354839</c:v>
                </c:pt>
                <c:pt idx="13">
                  <c:v>5645.5714285714284</c:v>
                </c:pt>
                <c:pt idx="14">
                  <c:v>5760.6451612903229</c:v>
                </c:pt>
                <c:pt idx="15">
                  <c:v>5662.0666666666666</c:v>
                </c:pt>
                <c:pt idx="16">
                  <c:v>5751.1935483870966</c:v>
                </c:pt>
                <c:pt idx="17">
                  <c:v>5771.6</c:v>
                </c:pt>
                <c:pt idx="18">
                  <c:v>5798.1612903225805</c:v>
                </c:pt>
                <c:pt idx="19">
                  <c:v>5871.0967741935483</c:v>
                </c:pt>
                <c:pt idx="20">
                  <c:v>5779.8</c:v>
                </c:pt>
                <c:pt idx="21">
                  <c:v>5775.9677419354839</c:v>
                </c:pt>
                <c:pt idx="22">
                  <c:v>5749.9333333333334</c:v>
                </c:pt>
                <c:pt idx="23">
                  <c:v>5630.1612903225805</c:v>
                </c:pt>
                <c:pt idx="24">
                  <c:v>5634</c:v>
                </c:pt>
                <c:pt idx="25">
                  <c:v>5509.1785714285716</c:v>
                </c:pt>
                <c:pt idx="26">
                  <c:v>5545</c:v>
                </c:pt>
                <c:pt idx="27">
                  <c:v>5557.5</c:v>
                </c:pt>
                <c:pt idx="28">
                  <c:v>5502.4193548387093</c:v>
                </c:pt>
                <c:pt idx="29">
                  <c:v>5595.7333333333336</c:v>
                </c:pt>
                <c:pt idx="30">
                  <c:v>5533.8709677419356</c:v>
                </c:pt>
                <c:pt idx="31">
                  <c:v>5666.322580645161</c:v>
                </c:pt>
                <c:pt idx="32">
                  <c:v>5680.6333333333332</c:v>
                </c:pt>
                <c:pt idx="33">
                  <c:v>5536.8064516129034</c:v>
                </c:pt>
                <c:pt idx="34">
                  <c:v>5527.7333333333336</c:v>
                </c:pt>
                <c:pt idx="35">
                  <c:v>5540.4193548387093</c:v>
                </c:pt>
                <c:pt idx="36">
                  <c:v>5464.6451612903229</c:v>
                </c:pt>
                <c:pt idx="37">
                  <c:v>5344.1428571428569</c:v>
                </c:pt>
                <c:pt idx="38">
                  <c:v>4795.9032258064517</c:v>
                </c:pt>
                <c:pt idx="39">
                  <c:v>5287.9333333333334</c:v>
                </c:pt>
                <c:pt idx="40">
                  <c:v>5286.6129032258068</c:v>
                </c:pt>
                <c:pt idx="41">
                  <c:v>5261.833333333333</c:v>
                </c:pt>
                <c:pt idx="42">
                  <c:v>5291.7741935483873</c:v>
                </c:pt>
                <c:pt idx="43">
                  <c:v>5122.3870967741932</c:v>
                </c:pt>
                <c:pt idx="44">
                  <c:v>4905.7</c:v>
                </c:pt>
                <c:pt idx="45">
                  <c:v>4520.1290322580644</c:v>
                </c:pt>
                <c:pt idx="46">
                  <c:v>4395.9333333333334</c:v>
                </c:pt>
                <c:pt idx="47">
                  <c:v>4347.1935483870966</c:v>
                </c:pt>
                <c:pt idx="48">
                  <c:v>4253.9032258064517</c:v>
                </c:pt>
                <c:pt idx="49">
                  <c:v>4287.1724137931033</c:v>
                </c:pt>
                <c:pt idx="50">
                  <c:v>4219.0967741935483</c:v>
                </c:pt>
                <c:pt idx="51">
                  <c:v>4219.7333333333336</c:v>
                </c:pt>
                <c:pt idx="52">
                  <c:v>4575.6451612903229</c:v>
                </c:pt>
                <c:pt idx="53">
                  <c:v>4811.1000000000004</c:v>
                </c:pt>
                <c:pt idx="54">
                  <c:v>4899.6129032258068</c:v>
                </c:pt>
                <c:pt idx="55">
                  <c:v>5007.9677419354839</c:v>
                </c:pt>
                <c:pt idx="56">
                  <c:v>4989.8666666666668</c:v>
                </c:pt>
                <c:pt idx="57">
                  <c:v>5399.0322580645161</c:v>
                </c:pt>
                <c:pt idx="58">
                  <c:v>5533</c:v>
                </c:pt>
                <c:pt idx="59">
                  <c:v>5582</c:v>
                </c:pt>
                <c:pt idx="60">
                  <c:v>5598.5483870967746</c:v>
                </c:pt>
                <c:pt idx="61">
                  <c:v>5779.3214285714284</c:v>
                </c:pt>
                <c:pt idx="62">
                  <c:v>5626.7419354838712</c:v>
                </c:pt>
                <c:pt idx="63">
                  <c:v>6009.1333333333332</c:v>
                </c:pt>
                <c:pt idx="64">
                  <c:v>6059.322580645161</c:v>
                </c:pt>
                <c:pt idx="65">
                  <c:v>6687.5666666666666</c:v>
                </c:pt>
                <c:pt idx="66">
                  <c:v>6762.7096774193551</c:v>
                </c:pt>
                <c:pt idx="67">
                  <c:v>6877.0967741935483</c:v>
                </c:pt>
                <c:pt idx="68">
                  <c:v>6979.3666666666668</c:v>
                </c:pt>
                <c:pt idx="69">
                  <c:v>7141.0322580645161</c:v>
                </c:pt>
                <c:pt idx="70">
                  <c:v>7318.8</c:v>
                </c:pt>
                <c:pt idx="71">
                  <c:v>6415.9677419354839</c:v>
                </c:pt>
                <c:pt idx="72">
                  <c:v>7129.4193548387093</c:v>
                </c:pt>
                <c:pt idx="73">
                  <c:v>6959.1785714285716</c:v>
                </c:pt>
                <c:pt idx="74">
                  <c:v>7287.4193548387093</c:v>
                </c:pt>
                <c:pt idx="75">
                  <c:v>7342.5</c:v>
                </c:pt>
                <c:pt idx="76">
                  <c:v>7411.4516129032254</c:v>
                </c:pt>
                <c:pt idx="77">
                  <c:v>7348.8</c:v>
                </c:pt>
                <c:pt idx="78">
                  <c:v>6954.1290322580644</c:v>
                </c:pt>
                <c:pt idx="79">
                  <c:v>6939.2258064516127</c:v>
                </c:pt>
                <c:pt idx="80">
                  <c:v>6352.9</c:v>
                </c:pt>
                <c:pt idx="81">
                  <c:v>6168.4838709677415</c:v>
                </c:pt>
                <c:pt idx="82">
                  <c:v>6892.1</c:v>
                </c:pt>
                <c:pt idx="83">
                  <c:v>7312.1290322580644</c:v>
                </c:pt>
                <c:pt idx="84">
                  <c:v>7306.8709677419356</c:v>
                </c:pt>
                <c:pt idx="85">
                  <c:v>7577.8928571428569</c:v>
                </c:pt>
                <c:pt idx="86">
                  <c:v>7695.0967741935483</c:v>
                </c:pt>
                <c:pt idx="87">
                  <c:v>7974.666666666667</c:v>
                </c:pt>
                <c:pt idx="88">
                  <c:v>7650.9032258064517</c:v>
                </c:pt>
                <c:pt idx="89">
                  <c:v>8145.2</c:v>
                </c:pt>
                <c:pt idx="90">
                  <c:v>8169.8709677419356</c:v>
                </c:pt>
                <c:pt idx="91">
                  <c:v>8476.032258064517</c:v>
                </c:pt>
                <c:pt idx="92">
                  <c:v>8648.8333333333339</c:v>
                </c:pt>
                <c:pt idx="93">
                  <c:v>8560.5483870967746</c:v>
                </c:pt>
                <c:pt idx="94">
                  <c:v>8607.1666666666661</c:v>
                </c:pt>
                <c:pt idx="95">
                  <c:v>8540.5161290322576</c:v>
                </c:pt>
                <c:pt idx="96">
                  <c:v>8267.2903225806458</c:v>
                </c:pt>
                <c:pt idx="97">
                  <c:v>8675.2068965517246</c:v>
                </c:pt>
                <c:pt idx="98">
                  <c:v>9179.645161290322</c:v>
                </c:pt>
                <c:pt idx="99">
                  <c:v>9210.9666666666672</c:v>
                </c:pt>
                <c:pt idx="100">
                  <c:v>9094.5806451612898</c:v>
                </c:pt>
                <c:pt idx="101">
                  <c:v>8649.2333333333336</c:v>
                </c:pt>
                <c:pt idx="102">
                  <c:v>8658.7741935483864</c:v>
                </c:pt>
                <c:pt idx="103">
                  <c:v>8946.8064516129034</c:v>
                </c:pt>
                <c:pt idx="104">
                  <c:v>9054.7999999999993</c:v>
                </c:pt>
                <c:pt idx="105">
                  <c:v>9065.8709677419356</c:v>
                </c:pt>
                <c:pt idx="106">
                  <c:v>9157.0666666666675</c:v>
                </c:pt>
                <c:pt idx="107">
                  <c:v>8889.354838709678</c:v>
                </c:pt>
                <c:pt idx="108">
                  <c:v>8915.8709677419356</c:v>
                </c:pt>
                <c:pt idx="109">
                  <c:v>8857.8928571428569</c:v>
                </c:pt>
                <c:pt idx="110">
                  <c:v>9336.6129032258068</c:v>
                </c:pt>
                <c:pt idx="111">
                  <c:v>9920.3666666666668</c:v>
                </c:pt>
                <c:pt idx="112">
                  <c:v>10103.774193548386</c:v>
                </c:pt>
                <c:pt idx="113">
                  <c:v>10491.666666666666</c:v>
                </c:pt>
                <c:pt idx="114">
                  <c:v>9757.677419354839</c:v>
                </c:pt>
                <c:pt idx="115">
                  <c:v>9827.4838709677424</c:v>
                </c:pt>
                <c:pt idx="116">
                  <c:v>10305.366666666667</c:v>
                </c:pt>
                <c:pt idx="117">
                  <c:v>10714.483870967742</c:v>
                </c:pt>
                <c:pt idx="118">
                  <c:v>10842.966666666667</c:v>
                </c:pt>
                <c:pt idx="119">
                  <c:v>11071.032258064517</c:v>
                </c:pt>
                <c:pt idx="120">
                  <c:v>11304.290322580646</c:v>
                </c:pt>
                <c:pt idx="121">
                  <c:v>11506.714285714286</c:v>
                </c:pt>
                <c:pt idx="122">
                  <c:v>11882</c:v>
                </c:pt>
                <c:pt idx="123">
                  <c:v>12028.766666666666</c:v>
                </c:pt>
                <c:pt idx="124">
                  <c:v>12200.354838709678</c:v>
                </c:pt>
                <c:pt idx="125">
                  <c:v>12437.666666666666</c:v>
                </c:pt>
                <c:pt idx="126">
                  <c:v>12294.354838709678</c:v>
                </c:pt>
                <c:pt idx="127">
                  <c:v>11495.258064516129</c:v>
                </c:pt>
                <c:pt idx="128">
                  <c:v>11470.7</c:v>
                </c:pt>
                <c:pt idx="129">
                  <c:v>11877.612903225807</c:v>
                </c:pt>
                <c:pt idx="130">
                  <c:v>12422.733333333334</c:v>
                </c:pt>
                <c:pt idx="131">
                  <c:v>12031.645161290322</c:v>
                </c:pt>
                <c:pt idx="132">
                  <c:v>12142.774193548386</c:v>
                </c:pt>
                <c:pt idx="133">
                  <c:v>11802.714285714286</c:v>
                </c:pt>
                <c:pt idx="134">
                  <c:v>12212.967741935483</c:v>
                </c:pt>
                <c:pt idx="135">
                  <c:v>12826.966666666667</c:v>
                </c:pt>
                <c:pt idx="136">
                  <c:v>12561</c:v>
                </c:pt>
                <c:pt idx="137">
                  <c:v>12118.566666666668</c:v>
                </c:pt>
                <c:pt idx="138">
                  <c:v>12167.58064516129</c:v>
                </c:pt>
                <c:pt idx="139">
                  <c:v>11752.354838709678</c:v>
                </c:pt>
                <c:pt idx="140">
                  <c:v>11269.366666666667</c:v>
                </c:pt>
                <c:pt idx="141">
                  <c:v>11205.41935483871</c:v>
                </c:pt>
                <c:pt idx="142">
                  <c:v>10761.5</c:v>
                </c:pt>
                <c:pt idx="143">
                  <c:v>11395.096774193549</c:v>
                </c:pt>
                <c:pt idx="144">
                  <c:v>9166.9032258064508</c:v>
                </c:pt>
                <c:pt idx="145">
                  <c:v>11154.862068965518</c:v>
                </c:pt>
                <c:pt idx="146">
                  <c:v>10801.387096774193</c:v>
                </c:pt>
                <c:pt idx="147">
                  <c:v>10751.433333333332</c:v>
                </c:pt>
                <c:pt idx="148">
                  <c:v>10490.806451612903</c:v>
                </c:pt>
                <c:pt idx="149">
                  <c:v>10096.433333333332</c:v>
                </c:pt>
                <c:pt idx="150">
                  <c:v>9867.0645161290322</c:v>
                </c:pt>
                <c:pt idx="151">
                  <c:v>9936.645161290322</c:v>
                </c:pt>
                <c:pt idx="152">
                  <c:v>10267.5</c:v>
                </c:pt>
                <c:pt idx="153">
                  <c:v>10051.064516129032</c:v>
                </c:pt>
                <c:pt idx="154">
                  <c:v>10678.333333333334</c:v>
                </c:pt>
                <c:pt idx="155">
                  <c:v>10807.322580645161</c:v>
                </c:pt>
                <c:pt idx="156">
                  <c:v>10184.838709677419</c:v>
                </c:pt>
                <c:pt idx="157">
                  <c:v>11474.821428571429</c:v>
                </c:pt>
                <c:pt idx="158">
                  <c:v>12149.903225806451</c:v>
                </c:pt>
                <c:pt idx="159">
                  <c:v>12199.333333333334</c:v>
                </c:pt>
                <c:pt idx="160">
                  <c:v>12947.161290322581</c:v>
                </c:pt>
                <c:pt idx="161">
                  <c:v>12665.833333333334</c:v>
                </c:pt>
                <c:pt idx="162">
                  <c:v>12627.41935483871</c:v>
                </c:pt>
                <c:pt idx="163">
                  <c:v>12718.322580645161</c:v>
                </c:pt>
                <c:pt idx="164">
                  <c:v>12245.233333333334</c:v>
                </c:pt>
                <c:pt idx="165">
                  <c:v>12723.193548387097</c:v>
                </c:pt>
                <c:pt idx="166">
                  <c:v>13379.133333333333</c:v>
                </c:pt>
                <c:pt idx="167">
                  <c:v>12682.709677419354</c:v>
                </c:pt>
                <c:pt idx="168">
                  <c:v>12364.58064516129</c:v>
                </c:pt>
                <c:pt idx="169">
                  <c:v>12452</c:v>
                </c:pt>
                <c:pt idx="170">
                  <c:v>12387.290322580646</c:v>
                </c:pt>
                <c:pt idx="171">
                  <c:v>13373.133333333333</c:v>
                </c:pt>
                <c:pt idx="172">
                  <c:v>13395.516129032258</c:v>
                </c:pt>
                <c:pt idx="173">
                  <c:v>13708.866666666667</c:v>
                </c:pt>
                <c:pt idx="174">
                  <c:v>13501.741935483871</c:v>
                </c:pt>
                <c:pt idx="175">
                  <c:v>13155.677419354839</c:v>
                </c:pt>
                <c:pt idx="176">
                  <c:v>12995.433333333332</c:v>
                </c:pt>
                <c:pt idx="177">
                  <c:v>12966.516129032258</c:v>
                </c:pt>
                <c:pt idx="178">
                  <c:v>13190.5</c:v>
                </c:pt>
                <c:pt idx="179">
                  <c:v>13185.548387096775</c:v>
                </c:pt>
                <c:pt idx="180">
                  <c:v>12917.193548387097</c:v>
                </c:pt>
                <c:pt idx="181">
                  <c:v>12845.107142857143</c:v>
                </c:pt>
                <c:pt idx="182">
                  <c:v>12581.032258064517</c:v>
                </c:pt>
                <c:pt idx="183">
                  <c:v>12640.7</c:v>
                </c:pt>
                <c:pt idx="184">
                  <c:v>12448.129032258064</c:v>
                </c:pt>
                <c:pt idx="185">
                  <c:v>12063.366666666667</c:v>
                </c:pt>
                <c:pt idx="186">
                  <c:v>11948.064516129032</c:v>
                </c:pt>
                <c:pt idx="187">
                  <c:v>12141.483870967742</c:v>
                </c:pt>
                <c:pt idx="188">
                  <c:v>12514.733333333334</c:v>
                </c:pt>
                <c:pt idx="189">
                  <c:v>12295.58064516129</c:v>
                </c:pt>
                <c:pt idx="190">
                  <c:v>12581.166666666666</c:v>
                </c:pt>
                <c:pt idx="191">
                  <c:v>12664.290322580646</c:v>
                </c:pt>
                <c:pt idx="192">
                  <c:v>12221.064516129032</c:v>
                </c:pt>
                <c:pt idx="193">
                  <c:v>12370.793103448275</c:v>
                </c:pt>
                <c:pt idx="194">
                  <c:v>12137.935483870968</c:v>
                </c:pt>
                <c:pt idx="195">
                  <c:v>11807.2</c:v>
                </c:pt>
                <c:pt idx="196">
                  <c:v>12403.677419354839</c:v>
                </c:pt>
                <c:pt idx="197">
                  <c:v>12575.733333333334</c:v>
                </c:pt>
                <c:pt idx="198">
                  <c:v>12120.032258064517</c:v>
                </c:pt>
                <c:pt idx="199">
                  <c:v>11568.612903225807</c:v>
                </c:pt>
                <c:pt idx="200">
                  <c:v>11693.4</c:v>
                </c:pt>
                <c:pt idx="201">
                  <c:v>11735.354838709678</c:v>
                </c:pt>
                <c:pt idx="202">
                  <c:v>11644.833333333334</c:v>
                </c:pt>
                <c:pt idx="203">
                  <c:v>11363.677419354839</c:v>
                </c:pt>
                <c:pt idx="204">
                  <c:v>10666.741935483871</c:v>
                </c:pt>
                <c:pt idx="205">
                  <c:v>10823.964285714286</c:v>
                </c:pt>
                <c:pt idx="206">
                  <c:v>11574.935483870968</c:v>
                </c:pt>
                <c:pt idx="207">
                  <c:v>11736.133333333333</c:v>
                </c:pt>
                <c:pt idx="208">
                  <c:v>11780.258064516129</c:v>
                </c:pt>
                <c:pt idx="209">
                  <c:v>11750.3</c:v>
                </c:pt>
                <c:pt idx="210">
                  <c:v>11898.548387096775</c:v>
                </c:pt>
                <c:pt idx="211">
                  <c:v>11616.387096774193</c:v>
                </c:pt>
                <c:pt idx="212">
                  <c:v>11673.8</c:v>
                </c:pt>
                <c:pt idx="213">
                  <c:v>11400.483870967742</c:v>
                </c:pt>
                <c:pt idx="214">
                  <c:v>11258.833333333334</c:v>
                </c:pt>
                <c:pt idx="215">
                  <c:v>11021.58064516129</c:v>
                </c:pt>
                <c:pt idx="216">
                  <c:v>10746.709677419354</c:v>
                </c:pt>
                <c:pt idx="217">
                  <c:v>10571.964285714286</c:v>
                </c:pt>
                <c:pt idx="218">
                  <c:v>10691.548387096775</c:v>
                </c:pt>
                <c:pt idx="219">
                  <c:v>11207.333333333334</c:v>
                </c:pt>
                <c:pt idx="220">
                  <c:v>11593.322580645161</c:v>
                </c:pt>
                <c:pt idx="221">
                  <c:v>11651.966666666667</c:v>
                </c:pt>
                <c:pt idx="222">
                  <c:v>11256.290322580646</c:v>
                </c:pt>
                <c:pt idx="223">
                  <c:v>11434.677419354839</c:v>
                </c:pt>
                <c:pt idx="224">
                  <c:v>11319.433333333332</c:v>
                </c:pt>
                <c:pt idx="225">
                  <c:v>10998.290322580646</c:v>
                </c:pt>
                <c:pt idx="226">
                  <c:v>10974.666666666666</c:v>
                </c:pt>
                <c:pt idx="227">
                  <c:v>11085.677419354839</c:v>
                </c:pt>
                <c:pt idx="228">
                  <c:v>10769.870967741936</c:v>
                </c:pt>
              </c:numCache>
            </c:numRef>
          </c:yVal>
          <c:smooth val="1"/>
        </c:ser>
        <c:ser>
          <c:idx val="1"/>
          <c:order val="1"/>
          <c:tx>
            <c:strRef>
              <c:f>'Data (2)'!$D$2</c:f>
              <c:strCache>
                <c:ptCount val="1"/>
                <c:pt idx="0">
                  <c:v>Decline</c:v>
                </c:pt>
              </c:strCache>
            </c:strRef>
          </c:tx>
          <c:spPr>
            <a:ln w="19050">
              <a:solidFill>
                <a:srgbClr val="00B050"/>
              </a:solidFill>
              <a:prstDash val="dash"/>
            </a:ln>
          </c:spPr>
          <c:marker>
            <c:symbol val="none"/>
          </c:marker>
          <c:xVal>
            <c:numRef>
              <c:f>'Data (2)'!$B$3:$B$231</c:f>
              <c:numCache>
                <c:formatCode>mmm\-yy</c:formatCode>
                <c:ptCount val="22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numCache>
            </c:numRef>
          </c:xVal>
          <c:yVal>
            <c:numRef>
              <c:f>'Data (2)'!$D$3:$D$231</c:f>
              <c:numCache>
                <c:formatCode>#,##0</c:formatCode>
                <c:ptCount val="229"/>
                <c:pt idx="0">
                  <c:v>6347.0336089295079</c:v>
                </c:pt>
                <c:pt idx="1">
                  <c:v>6320.6973698883066</c:v>
                </c:pt>
                <c:pt idx="2">
                  <c:v>6294.4704098472766</c:v>
                </c:pt>
                <c:pt idx="3">
                  <c:v>6268.3522753665829</c:v>
                </c:pt>
                <c:pt idx="4">
                  <c:v>6242.3425148878832</c:v>
                </c:pt>
                <c:pt idx="5">
                  <c:v>6216.4406787265225</c:v>
                </c:pt>
                <c:pt idx="6">
                  <c:v>6190.6463190637569</c:v>
                </c:pt>
                <c:pt idx="7">
                  <c:v>6164.9589899390112</c:v>
                </c:pt>
                <c:pt idx="8">
                  <c:v>6139.378247242169</c:v>
                </c:pt>
                <c:pt idx="9">
                  <c:v>6113.9036487058947</c:v>
                </c:pt>
                <c:pt idx="10">
                  <c:v>6088.5347538979868</c:v>
                </c:pt>
                <c:pt idx="11">
                  <c:v>6063.271124213763</c:v>
                </c:pt>
                <c:pt idx="12">
                  <c:v>6038.1123228684773</c:v>
                </c:pt>
                <c:pt idx="13">
                  <c:v>6013.0579148897705</c:v>
                </c:pt>
                <c:pt idx="14">
                  <c:v>5988.1074671101451</c:v>
                </c:pt>
                <c:pt idx="15">
                  <c:v>5963.260548159481</c:v>
                </c:pt>
                <c:pt idx="16">
                  <c:v>5938.5167284575746</c:v>
                </c:pt>
                <c:pt idx="17">
                  <c:v>5913.8755802067135</c:v>
                </c:pt>
                <c:pt idx="18">
                  <c:v>5889.336677384279</c:v>
                </c:pt>
                <c:pt idx="19">
                  <c:v>5864.8995957353818</c:v>
                </c:pt>
                <c:pt idx="20">
                  <c:v>5840.5639127655259</c:v>
                </c:pt>
                <c:pt idx="21">
                  <c:v>5816.3292077333035</c:v>
                </c:pt>
                <c:pt idx="22">
                  <c:v>5792.1950616431241</c:v>
                </c:pt>
                <c:pt idx="23">
                  <c:v>5768.1610572379659</c:v>
                </c:pt>
                <c:pt idx="24">
                  <c:v>5744.2267789921652</c:v>
                </c:pt>
                <c:pt idx="25">
                  <c:v>5720.391813104231</c:v>
                </c:pt>
                <c:pt idx="26">
                  <c:v>5696.6557474896908</c:v>
                </c:pt>
                <c:pt idx="27">
                  <c:v>5673.0181717739661</c:v>
                </c:pt>
                <c:pt idx="28">
                  <c:v>5649.4786772852776</c:v>
                </c:pt>
                <c:pt idx="29">
                  <c:v>5626.0368570475794</c:v>
                </c:pt>
                <c:pt idx="30">
                  <c:v>5602.692305773523</c:v>
                </c:pt>
                <c:pt idx="31">
                  <c:v>5579.4446198574506</c:v>
                </c:pt>
                <c:pt idx="32">
                  <c:v>5556.2933973684158</c:v>
                </c:pt>
                <c:pt idx="33">
                  <c:v>5533.2382380432355</c:v>
                </c:pt>
                <c:pt idx="34">
                  <c:v>5510.2787432795703</c:v>
                </c:pt>
                <c:pt idx="35">
                  <c:v>5487.4145161290326</c:v>
                </c:pt>
                <c:pt idx="36">
                  <c:v>5464.6451612903229</c:v>
                </c:pt>
                <c:pt idx="37">
                  <c:v>5441.8758064516132</c:v>
                </c:pt>
                <c:pt idx="38">
                  <c:v>5419.2013239247317</c:v>
                </c:pt>
                <c:pt idx="39">
                  <c:v>5396.621318408379</c:v>
                </c:pt>
                <c:pt idx="40">
                  <c:v>5374.1353962483445</c:v>
                </c:pt>
                <c:pt idx="41">
                  <c:v>5351.7431654306429</c:v>
                </c:pt>
                <c:pt idx="42">
                  <c:v>5329.4442355746824</c:v>
                </c:pt>
                <c:pt idx="43">
                  <c:v>5307.238217926455</c:v>
                </c:pt>
                <c:pt idx="44">
                  <c:v>5285.1247253517613</c:v>
                </c:pt>
                <c:pt idx="45">
                  <c:v>5263.1033723294622</c:v>
                </c:pt>
                <c:pt idx="46">
                  <c:v>5241.1737749447566</c:v>
                </c:pt>
                <c:pt idx="47">
                  <c:v>5219.335550882487</c:v>
                </c:pt>
                <c:pt idx="48">
                  <c:v>5197.5883194204771</c:v>
                </c:pt>
                <c:pt idx="49">
                  <c:v>5175.9317014228918</c:v>
                </c:pt>
                <c:pt idx="50">
                  <c:v>5154.3653193336295</c:v>
                </c:pt>
                <c:pt idx="51">
                  <c:v>5132.8887971697395</c:v>
                </c:pt>
                <c:pt idx="52">
                  <c:v>5111.501760514866</c:v>
                </c:pt>
                <c:pt idx="53">
                  <c:v>5090.203836512721</c:v>
                </c:pt>
                <c:pt idx="54">
                  <c:v>5068.9946538605845</c:v>
                </c:pt>
                <c:pt idx="55">
                  <c:v>5047.8738428028319</c:v>
                </c:pt>
                <c:pt idx="56">
                  <c:v>5026.8410351244866</c:v>
                </c:pt>
                <c:pt idx="57">
                  <c:v>5005.8958641448016</c:v>
                </c:pt>
                <c:pt idx="58">
                  <c:v>4985.0379647108648</c:v>
                </c:pt>
                <c:pt idx="59">
                  <c:v>4964.2669731912365</c:v>
                </c:pt>
                <c:pt idx="60">
                  <c:v>4943.5825274696062</c:v>
                </c:pt>
                <c:pt idx="61">
                  <c:v>4922.9842669384834</c:v>
                </c:pt>
                <c:pt idx="62">
                  <c:v>4902.4718324929063</c:v>
                </c:pt>
                <c:pt idx="63">
                  <c:v>4882.0448665241856</c:v>
                </c:pt>
                <c:pt idx="64">
                  <c:v>4861.7030129136683</c:v>
                </c:pt>
                <c:pt idx="65">
                  <c:v>4841.4459170265282</c:v>
                </c:pt>
                <c:pt idx="66">
                  <c:v>4821.2732257055841</c:v>
                </c:pt>
                <c:pt idx="67">
                  <c:v>4801.1845872651438</c:v>
                </c:pt>
                <c:pt idx="68">
                  <c:v>4781.179651484872</c:v>
                </c:pt>
                <c:pt idx="69">
                  <c:v>4761.2580696036848</c:v>
                </c:pt>
                <c:pt idx="70">
                  <c:v>4741.4194943136699</c:v>
                </c:pt>
                <c:pt idx="71">
                  <c:v>4721.6635797540293</c:v>
                </c:pt>
                <c:pt idx="72">
                  <c:v>4701.9899815050539</c:v>
                </c:pt>
                <c:pt idx="73">
                  <c:v>4682.3983565821163</c:v>
                </c:pt>
                <c:pt idx="74">
                  <c:v>4662.8883634296908</c:v>
                </c:pt>
                <c:pt idx="75">
                  <c:v>4643.4596619154008</c:v>
                </c:pt>
                <c:pt idx="76">
                  <c:v>4624.1119133240863</c:v>
                </c:pt>
                <c:pt idx="77">
                  <c:v>4604.844780351903</c:v>
                </c:pt>
                <c:pt idx="78">
                  <c:v>4585.6579271004366</c:v>
                </c:pt>
                <c:pt idx="79">
                  <c:v>4566.5510190708519</c:v>
                </c:pt>
                <c:pt idx="80">
                  <c:v>4547.5237231580568</c:v>
                </c:pt>
                <c:pt idx="81">
                  <c:v>4528.5757076448981</c:v>
                </c:pt>
                <c:pt idx="82">
                  <c:v>4509.7066421963782</c:v>
                </c:pt>
                <c:pt idx="83">
                  <c:v>4490.9161978538932</c:v>
                </c:pt>
                <c:pt idx="84">
                  <c:v>4472.2040470295024</c:v>
                </c:pt>
                <c:pt idx="85">
                  <c:v>4453.5698635002127</c:v>
                </c:pt>
                <c:pt idx="86">
                  <c:v>4435.0133224022957</c:v>
                </c:pt>
                <c:pt idx="87">
                  <c:v>4416.5341002256191</c:v>
                </c:pt>
                <c:pt idx="88">
                  <c:v>4398.1318748080121</c:v>
                </c:pt>
                <c:pt idx="89">
                  <c:v>4379.806325329645</c:v>
                </c:pt>
                <c:pt idx="90">
                  <c:v>4361.5571323074382</c:v>
                </c:pt>
                <c:pt idx="91">
                  <c:v>4343.3839775894903</c:v>
                </c:pt>
                <c:pt idx="92">
                  <c:v>4325.2865443495339</c:v>
                </c:pt>
                <c:pt idx="93">
                  <c:v>4307.2645170814112</c:v>
                </c:pt>
                <c:pt idx="94">
                  <c:v>4289.317581593572</c:v>
                </c:pt>
                <c:pt idx="95">
                  <c:v>4271.4454250035988</c:v>
                </c:pt>
                <c:pt idx="96">
                  <c:v>4253.6477357327503</c:v>
                </c:pt>
                <c:pt idx="97">
                  <c:v>4235.9242035005309</c:v>
                </c:pt>
                <c:pt idx="98">
                  <c:v>4218.2745193192786</c:v>
                </c:pt>
                <c:pt idx="99">
                  <c:v>4200.6983754887815</c:v>
                </c:pt>
                <c:pt idx="100">
                  <c:v>4183.1954655909112</c:v>
                </c:pt>
                <c:pt idx="101">
                  <c:v>4165.7654844842828</c:v>
                </c:pt>
                <c:pt idx="102">
                  <c:v>4148.4081282989318</c:v>
                </c:pt>
                <c:pt idx="103">
                  <c:v>4131.12309443102</c:v>
                </c:pt>
                <c:pt idx="104">
                  <c:v>4113.9100815375577</c:v>
                </c:pt>
                <c:pt idx="105">
                  <c:v>4096.768789531151</c:v>
                </c:pt>
                <c:pt idx="106">
                  <c:v>4079.6989195747715</c:v>
                </c:pt>
                <c:pt idx="107">
                  <c:v>4062.7001740765431</c:v>
                </c:pt>
                <c:pt idx="108">
                  <c:v>4045.7722566845578</c:v>
                </c:pt>
                <c:pt idx="109">
                  <c:v>4028.9148722817054</c:v>
                </c:pt>
                <c:pt idx="110">
                  <c:v>4012.1277269805319</c:v>
                </c:pt>
                <c:pt idx="111">
                  <c:v>3995.4105281181132</c:v>
                </c:pt>
                <c:pt idx="112">
                  <c:v>3978.7629842509546</c:v>
                </c:pt>
                <c:pt idx="113">
                  <c:v>3962.1848051499092</c:v>
                </c:pt>
                <c:pt idx="114">
                  <c:v>3945.6757017951181</c:v>
                </c:pt>
                <c:pt idx="115">
                  <c:v>3929.2353863709718</c:v>
                </c:pt>
                <c:pt idx="116">
                  <c:v>3912.8635722610929</c:v>
                </c:pt>
                <c:pt idx="117">
                  <c:v>3896.5599740433386</c:v>
                </c:pt>
                <c:pt idx="118">
                  <c:v>3880.3243074848247</c:v>
                </c:pt>
                <c:pt idx="119">
                  <c:v>3864.1562895369711</c:v>
                </c:pt>
                <c:pt idx="120">
                  <c:v>3848.055638330567</c:v>
                </c:pt>
                <c:pt idx="121">
                  <c:v>3832.0220731708564</c:v>
                </c:pt>
                <c:pt idx="122">
                  <c:v>3816.0553145326444</c:v>
                </c:pt>
                <c:pt idx="123">
                  <c:v>3800.155084055425</c:v>
                </c:pt>
                <c:pt idx="124">
                  <c:v>3784.3211045385274</c:v>
                </c:pt>
                <c:pt idx="125">
                  <c:v>3768.5530999362836</c:v>
                </c:pt>
                <c:pt idx="126">
                  <c:v>3752.8507953532157</c:v>
                </c:pt>
                <c:pt idx="127">
                  <c:v>3737.2139170392443</c:v>
                </c:pt>
                <c:pt idx="128">
                  <c:v>3721.6421923849143</c:v>
                </c:pt>
                <c:pt idx="129">
                  <c:v>3706.1353499166439</c:v>
                </c:pt>
                <c:pt idx="130">
                  <c:v>3690.6931192919915</c:v>
                </c:pt>
                <c:pt idx="131">
                  <c:v>3675.3152312949414</c:v>
                </c:pt>
                <c:pt idx="132">
                  <c:v>3660.0014178312126</c:v>
                </c:pt>
                <c:pt idx="133">
                  <c:v>3644.7514119235825</c:v>
                </c:pt>
                <c:pt idx="134">
                  <c:v>3629.5649477072343</c:v>
                </c:pt>
                <c:pt idx="135">
                  <c:v>3614.4417604251207</c:v>
                </c:pt>
                <c:pt idx="136">
                  <c:v>3599.3815864233493</c:v>
                </c:pt>
                <c:pt idx="137">
                  <c:v>3584.3841631465853</c:v>
                </c:pt>
                <c:pt idx="138">
                  <c:v>3569.4492291334745</c:v>
                </c:pt>
                <c:pt idx="139">
                  <c:v>3554.576524012085</c:v>
                </c:pt>
                <c:pt idx="140">
                  <c:v>3539.7657884953678</c:v>
                </c:pt>
                <c:pt idx="141">
                  <c:v>3525.0167643766372</c:v>
                </c:pt>
                <c:pt idx="142">
                  <c:v>3510.329194525068</c:v>
                </c:pt>
                <c:pt idx="143">
                  <c:v>3495.7028228812137</c:v>
                </c:pt>
                <c:pt idx="144">
                  <c:v>3481.1373944525421</c:v>
                </c:pt>
                <c:pt idx="145">
                  <c:v>3466.6326553089898</c:v>
                </c:pt>
                <c:pt idx="146">
                  <c:v>3452.1883525785356</c:v>
                </c:pt>
                <c:pt idx="147">
                  <c:v>3437.8042344427918</c:v>
                </c:pt>
                <c:pt idx="148">
                  <c:v>3423.4800501326135</c:v>
                </c:pt>
                <c:pt idx="149">
                  <c:v>3409.2155499237278</c:v>
                </c:pt>
                <c:pt idx="150">
                  <c:v>3395.010485132379</c:v>
                </c:pt>
                <c:pt idx="151">
                  <c:v>3380.8646081109941</c:v>
                </c:pt>
                <c:pt idx="152">
                  <c:v>3366.7776722438653</c:v>
                </c:pt>
                <c:pt idx="153">
                  <c:v>3352.7494319428492</c:v>
                </c:pt>
                <c:pt idx="154">
                  <c:v>3338.7796426430873</c:v>
                </c:pt>
                <c:pt idx="155">
                  <c:v>3324.8680607987412</c:v>
                </c:pt>
                <c:pt idx="156">
                  <c:v>3311.0144438787465</c:v>
                </c:pt>
                <c:pt idx="157">
                  <c:v>3297.2185503625851</c:v>
                </c:pt>
                <c:pt idx="158">
                  <c:v>3283.4801397360743</c:v>
                </c:pt>
                <c:pt idx="159">
                  <c:v>3269.7989724871741</c:v>
                </c:pt>
                <c:pt idx="160">
                  <c:v>3256.1748101018111</c:v>
                </c:pt>
                <c:pt idx="161">
                  <c:v>3242.6074150597201</c:v>
                </c:pt>
                <c:pt idx="162">
                  <c:v>3229.0965508303047</c:v>
                </c:pt>
                <c:pt idx="163">
                  <c:v>3215.6419818685117</c:v>
                </c:pt>
                <c:pt idx="164">
                  <c:v>3202.2434736107261</c:v>
                </c:pt>
                <c:pt idx="165">
                  <c:v>3188.9007924706816</c:v>
                </c:pt>
                <c:pt idx="166">
                  <c:v>3175.613705835387</c:v>
                </c:pt>
                <c:pt idx="167">
                  <c:v>3162.3819820610729</c:v>
                </c:pt>
                <c:pt idx="168">
                  <c:v>3149.205390469152</c:v>
                </c:pt>
                <c:pt idx="169">
                  <c:v>3136.0837013421974</c:v>
                </c:pt>
                <c:pt idx="170">
                  <c:v>3123.0166859199385</c:v>
                </c:pt>
                <c:pt idx="171">
                  <c:v>3110.0041163952719</c:v>
                </c:pt>
                <c:pt idx="172">
                  <c:v>3097.0457659102917</c:v>
                </c:pt>
                <c:pt idx="173">
                  <c:v>3084.141408552332</c:v>
                </c:pt>
                <c:pt idx="174">
                  <c:v>3071.2908193500307</c:v>
                </c:pt>
                <c:pt idx="175">
                  <c:v>3058.4937742694055</c:v>
                </c:pt>
                <c:pt idx="176">
                  <c:v>3045.7500502099497</c:v>
                </c:pt>
                <c:pt idx="177">
                  <c:v>3033.0594250007416</c:v>
                </c:pt>
                <c:pt idx="178">
                  <c:v>3020.4216773965718</c:v>
                </c:pt>
                <c:pt idx="179">
                  <c:v>3007.8365870740863</c:v>
                </c:pt>
                <c:pt idx="180">
                  <c:v>2995.3039346279443</c:v>
                </c:pt>
                <c:pt idx="181">
                  <c:v>2982.8235015669948</c:v>
                </c:pt>
                <c:pt idx="182">
                  <c:v>2970.3950703104656</c:v>
                </c:pt>
                <c:pt idx="183">
                  <c:v>2958.0184241841721</c:v>
                </c:pt>
                <c:pt idx="184">
                  <c:v>2945.6933474167381</c:v>
                </c:pt>
                <c:pt idx="185">
                  <c:v>2933.4196251358348</c:v>
                </c:pt>
                <c:pt idx="186">
                  <c:v>2921.1970433644356</c:v>
                </c:pt>
                <c:pt idx="187">
                  <c:v>2909.0253890170839</c:v>
                </c:pt>
                <c:pt idx="188">
                  <c:v>2896.9044498961794</c:v>
                </c:pt>
                <c:pt idx="189">
                  <c:v>2884.8340146882788</c:v>
                </c:pt>
                <c:pt idx="190">
                  <c:v>2872.8138729604111</c:v>
                </c:pt>
                <c:pt idx="191">
                  <c:v>2860.8438151564096</c:v>
                </c:pt>
                <c:pt idx="192">
                  <c:v>2848.9236325932579</c:v>
                </c:pt>
                <c:pt idx="193">
                  <c:v>2837.0531174574526</c:v>
                </c:pt>
                <c:pt idx="194">
                  <c:v>2825.2320628013799</c:v>
                </c:pt>
                <c:pt idx="195">
                  <c:v>2813.4602625397074</c:v>
                </c:pt>
                <c:pt idx="196">
                  <c:v>2801.7375114457918</c:v>
                </c:pt>
                <c:pt idx="197">
                  <c:v>2790.063605148101</c:v>
                </c:pt>
                <c:pt idx="198">
                  <c:v>2778.4383401266505</c:v>
                </c:pt>
                <c:pt idx="199">
                  <c:v>2766.8615137094562</c:v>
                </c:pt>
                <c:pt idx="200">
                  <c:v>2755.332924069</c:v>
                </c:pt>
                <c:pt idx="201">
                  <c:v>2743.8523702187126</c:v>
                </c:pt>
                <c:pt idx="202">
                  <c:v>2732.4196520094679</c:v>
                </c:pt>
                <c:pt idx="203">
                  <c:v>2721.0345701260953</c:v>
                </c:pt>
                <c:pt idx="204">
                  <c:v>2709.6969260839032</c:v>
                </c:pt>
                <c:pt idx="205">
                  <c:v>2698.4065222252202</c:v>
                </c:pt>
                <c:pt idx="206">
                  <c:v>2687.1631617159487</c:v>
                </c:pt>
                <c:pt idx="207">
                  <c:v>2675.9666485421321</c:v>
                </c:pt>
                <c:pt idx="208">
                  <c:v>2664.8167875065401</c:v>
                </c:pt>
                <c:pt idx="209">
                  <c:v>2653.7133842252629</c:v>
                </c:pt>
                <c:pt idx="210">
                  <c:v>2642.6562451243244</c:v>
                </c:pt>
                <c:pt idx="211">
                  <c:v>2631.6451774363063</c:v>
                </c:pt>
                <c:pt idx="212">
                  <c:v>2620.6799891969886</c:v>
                </c:pt>
                <c:pt idx="213">
                  <c:v>2609.7604892420013</c:v>
                </c:pt>
                <c:pt idx="214">
                  <c:v>2598.8864872034928</c:v>
                </c:pt>
                <c:pt idx="215">
                  <c:v>2588.0577935068118</c:v>
                </c:pt>
                <c:pt idx="216">
                  <c:v>2577.2742193672002</c:v>
                </c:pt>
                <c:pt idx="217">
                  <c:v>2566.5355767865035</c:v>
                </c:pt>
                <c:pt idx="218">
                  <c:v>2555.841678549893</c:v>
                </c:pt>
                <c:pt idx="219">
                  <c:v>2545.1923382226018</c:v>
                </c:pt>
                <c:pt idx="220">
                  <c:v>2534.5873701466744</c:v>
                </c:pt>
                <c:pt idx="221">
                  <c:v>2524.0265894377299</c:v>
                </c:pt>
                <c:pt idx="222">
                  <c:v>2513.5098119817394</c:v>
                </c:pt>
                <c:pt idx="223">
                  <c:v>2503.0368544318153</c:v>
                </c:pt>
                <c:pt idx="224">
                  <c:v>2492.6075342050162</c:v>
                </c:pt>
                <c:pt idx="225">
                  <c:v>2482.2216694791618</c:v>
                </c:pt>
                <c:pt idx="226">
                  <c:v>2471.8790791896654</c:v>
                </c:pt>
                <c:pt idx="227">
                  <c:v>2461.5795830263751</c:v>
                </c:pt>
                <c:pt idx="228">
                  <c:v>2451.3230014304318</c:v>
                </c:pt>
              </c:numCache>
            </c:numRef>
          </c:yVal>
          <c:smooth val="1"/>
        </c:ser>
        <c:dLbls>
          <c:showLegendKey val="0"/>
          <c:showVal val="0"/>
          <c:showCatName val="0"/>
          <c:showSerName val="0"/>
          <c:showPercent val="0"/>
          <c:showBubbleSize val="0"/>
        </c:dLbls>
        <c:axId val="40818560"/>
        <c:axId val="40820096"/>
      </c:scatterChart>
      <c:scatterChart>
        <c:scatterStyle val="smoothMarker"/>
        <c:varyColors val="0"/>
        <c:ser>
          <c:idx val="2"/>
          <c:order val="2"/>
          <c:tx>
            <c:strRef>
              <c:f>'Data (2)'!$E$2</c:f>
              <c:strCache>
                <c:ptCount val="1"/>
                <c:pt idx="0">
                  <c:v>Purchased CO2</c:v>
                </c:pt>
              </c:strCache>
            </c:strRef>
          </c:tx>
          <c:spPr>
            <a:ln w="19050">
              <a:solidFill>
                <a:srgbClr val="FF0000"/>
              </a:solidFill>
            </a:ln>
          </c:spPr>
          <c:marker>
            <c:symbol val="none"/>
          </c:marker>
          <c:xVal>
            <c:numRef>
              <c:f>'Data (2)'!$B$3:$B$228</c:f>
              <c:numCache>
                <c:formatCode>mmm\-yy</c:formatCode>
                <c:ptCount val="22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numCache>
            </c:numRef>
          </c:xVal>
          <c:yVal>
            <c:numRef>
              <c:f>'Data (2)'!$E$3:$E$228</c:f>
              <c:numCache>
                <c:formatCode>General</c:formatCode>
                <c:ptCount val="226"/>
                <c:pt idx="41" formatCode="#,##0">
                  <c:v>3.4140666666666668</c:v>
                </c:pt>
                <c:pt idx="42" formatCode="#,##0">
                  <c:v>4.4495806451612907</c:v>
                </c:pt>
                <c:pt idx="43" formatCode="#,##0">
                  <c:v>5.560741935483871</c:v>
                </c:pt>
                <c:pt idx="44" formatCode="#,##0">
                  <c:v>5.1447333333333338</c:v>
                </c:pt>
                <c:pt idx="45" formatCode="#,##0">
                  <c:v>2.5303548387096777</c:v>
                </c:pt>
                <c:pt idx="46" formatCode="#,##0">
                  <c:v>0.55079999999999996</c:v>
                </c:pt>
                <c:pt idx="47" formatCode="#,##0">
                  <c:v>12.123516129032257</c:v>
                </c:pt>
                <c:pt idx="48" formatCode="#,##0">
                  <c:v>4.0087741935483869</c:v>
                </c:pt>
                <c:pt idx="49" formatCode="#,##0">
                  <c:v>43.589896551724095</c:v>
                </c:pt>
                <c:pt idx="50" formatCode="#,##0">
                  <c:v>48.575903225806456</c:v>
                </c:pt>
                <c:pt idx="51" formatCode="#,##0">
                  <c:v>54.648266666666672</c:v>
                </c:pt>
                <c:pt idx="52" formatCode="#,##0">
                  <c:v>61.067483870967742</c:v>
                </c:pt>
                <c:pt idx="53" formatCode="#,##0">
                  <c:v>59.177</c:v>
                </c:pt>
                <c:pt idx="54" formatCode="#,##0">
                  <c:v>69.622419354838712</c:v>
                </c:pt>
                <c:pt idx="55" formatCode="#,##0">
                  <c:v>69.332548387096779</c:v>
                </c:pt>
                <c:pt idx="56" formatCode="#,##0">
                  <c:v>65.099433333333337</c:v>
                </c:pt>
                <c:pt idx="57" formatCode="#,##0">
                  <c:v>84.572999999999993</c:v>
                </c:pt>
                <c:pt idx="58" formatCode="#,##0">
                  <c:v>94.758133333333333</c:v>
                </c:pt>
                <c:pt idx="59" formatCode="#,##0">
                  <c:v>99.622193548387088</c:v>
                </c:pt>
                <c:pt idx="60" formatCode="#,##0">
                  <c:v>98.177999999999997</c:v>
                </c:pt>
                <c:pt idx="61" formatCode="#,##0">
                  <c:v>93.060107142857149</c:v>
                </c:pt>
                <c:pt idx="62" formatCode="#,##0">
                  <c:v>94.342580645161291</c:v>
                </c:pt>
                <c:pt idx="63" formatCode="#,##0">
                  <c:v>99.093066666666672</c:v>
                </c:pt>
                <c:pt idx="64" formatCode="#,##0">
                  <c:v>99.064645161290315</c:v>
                </c:pt>
                <c:pt idx="65" formatCode="#,##0">
                  <c:v>90.638266666666667</c:v>
                </c:pt>
                <c:pt idx="66" formatCode="#,##0">
                  <c:v>73.321193548387086</c:v>
                </c:pt>
                <c:pt idx="67" formatCode="#,##0">
                  <c:v>62.520645161290325</c:v>
                </c:pt>
                <c:pt idx="68" formatCode="#,##0">
                  <c:v>63.474833333333336</c:v>
                </c:pt>
                <c:pt idx="69" formatCode="#,##0">
                  <c:v>78.907096774193548</c:v>
                </c:pt>
                <c:pt idx="70" formatCode="#,##0">
                  <c:v>85.508399999999995</c:v>
                </c:pt>
                <c:pt idx="71" formatCode="#,##0">
                  <c:v>82.066935483870964</c:v>
                </c:pt>
                <c:pt idx="72" formatCode="#,##0">
                  <c:v>56.696645161290327</c:v>
                </c:pt>
                <c:pt idx="73" formatCode="#,##0">
                  <c:v>57.081249999999997</c:v>
                </c:pt>
                <c:pt idx="74" formatCode="#,##0">
                  <c:v>57.246322580645156</c:v>
                </c:pt>
                <c:pt idx="75" formatCode="#,##0">
                  <c:v>51.325433333333336</c:v>
                </c:pt>
                <c:pt idx="76" formatCode="#,##0">
                  <c:v>28.555193548387098</c:v>
                </c:pt>
                <c:pt idx="77" formatCode="#,##0">
                  <c:v>18.417766666666665</c:v>
                </c:pt>
                <c:pt idx="78" formatCode="#,##0">
                  <c:v>11.89541935483871</c:v>
                </c:pt>
                <c:pt idx="79" formatCode="#,##0">
                  <c:v>13.315870967741935</c:v>
                </c:pt>
                <c:pt idx="80" formatCode="#,##0">
                  <c:v>8.4603666666666673</c:v>
                </c:pt>
                <c:pt idx="81" formatCode="#,##0">
                  <c:v>56.21993548387097</c:v>
                </c:pt>
                <c:pt idx="82" formatCode="#,##0">
                  <c:v>52.309599999999996</c:v>
                </c:pt>
                <c:pt idx="83" formatCode="#,##0">
                  <c:v>45.807419354838714</c:v>
                </c:pt>
                <c:pt idx="84" formatCode="#,##0">
                  <c:v>54.053677419354841</c:v>
                </c:pt>
                <c:pt idx="85" formatCode="#,##0">
                  <c:v>70.840321428571428</c:v>
                </c:pt>
                <c:pt idx="86" formatCode="#,##0">
                  <c:v>86.832774193548389</c:v>
                </c:pt>
                <c:pt idx="87" formatCode="#,##0">
                  <c:v>68.184633333333338</c:v>
                </c:pt>
                <c:pt idx="88" formatCode="#,##0">
                  <c:v>112.74287096774194</c:v>
                </c:pt>
                <c:pt idx="89" formatCode="#,##0">
                  <c:v>119.41189999999999</c:v>
                </c:pt>
                <c:pt idx="90" formatCode="#,##0">
                  <c:v>116.53541935483871</c:v>
                </c:pt>
                <c:pt idx="91" formatCode="#,##0">
                  <c:v>117.4477741935484</c:v>
                </c:pt>
                <c:pt idx="92" formatCode="#,##0">
                  <c:v>120.3809</c:v>
                </c:pt>
                <c:pt idx="93" formatCode="#,##0">
                  <c:v>107.38880645161291</c:v>
                </c:pt>
                <c:pt idx="94" formatCode="#,##0">
                  <c:v>125.17006666666667</c:v>
                </c:pt>
                <c:pt idx="95" formatCode="#,##0">
                  <c:v>120.52200000000001</c:v>
                </c:pt>
                <c:pt idx="96" formatCode="#,##0">
                  <c:v>106.34780645161291</c:v>
                </c:pt>
                <c:pt idx="97" formatCode="#,##0">
                  <c:v>122.20989655172414</c:v>
                </c:pt>
                <c:pt idx="98" formatCode="#,##0">
                  <c:v>122.94741935483871</c:v>
                </c:pt>
                <c:pt idx="99" formatCode="#,##0">
                  <c:v>118.34476666666666</c:v>
                </c:pt>
                <c:pt idx="100" formatCode="#,##0">
                  <c:v>103.88935483870968</c:v>
                </c:pt>
                <c:pt idx="101" formatCode="#,##0">
                  <c:v>112.56116666666667</c:v>
                </c:pt>
                <c:pt idx="102" formatCode="#,##0">
                  <c:v>130.21354838709678</c:v>
                </c:pt>
                <c:pt idx="103" formatCode="#,##0">
                  <c:v>130.73625806451614</c:v>
                </c:pt>
                <c:pt idx="104" formatCode="#,##0">
                  <c:v>82.284633333333332</c:v>
                </c:pt>
                <c:pt idx="105" formatCode="#,##0">
                  <c:v>131.12754838709679</c:v>
                </c:pt>
                <c:pt idx="106" formatCode="#,##0">
                  <c:v>117.16273333333334</c:v>
                </c:pt>
                <c:pt idx="107" formatCode="#,##0">
                  <c:v>102.87141935483871</c:v>
                </c:pt>
                <c:pt idx="108" formatCode="#,##0">
                  <c:v>104.56783870967742</c:v>
                </c:pt>
                <c:pt idx="109" formatCode="#,##0">
                  <c:v>122.23399999999999</c:v>
                </c:pt>
                <c:pt idx="110" formatCode="#,##0">
                  <c:v>122.72716129032257</c:v>
                </c:pt>
                <c:pt idx="111" formatCode="#,##0">
                  <c:v>127.3742</c:v>
                </c:pt>
                <c:pt idx="112" formatCode="#,##0">
                  <c:v>116.86883870967742</c:v>
                </c:pt>
                <c:pt idx="113" formatCode="#,##0">
                  <c:v>119.65610000000001</c:v>
                </c:pt>
                <c:pt idx="114" formatCode="#,##0">
                  <c:v>5.1774516129032255</c:v>
                </c:pt>
                <c:pt idx="115" formatCode="#,##0">
                  <c:v>45.040032258064514</c:v>
                </c:pt>
                <c:pt idx="116" formatCode="#,##0">
                  <c:v>121.43623333333333</c:v>
                </c:pt>
                <c:pt idx="117" formatCode="#,##0">
                  <c:v>131.12754838709679</c:v>
                </c:pt>
                <c:pt idx="118" formatCode="#,##0">
                  <c:v>117.16273333333334</c:v>
                </c:pt>
                <c:pt idx="119" formatCode="#,##0">
                  <c:v>102.87141935483871</c:v>
                </c:pt>
                <c:pt idx="120" formatCode="#,##0">
                  <c:v>104.56783870967742</c:v>
                </c:pt>
                <c:pt idx="121" formatCode="#,##0">
                  <c:v>127.0619642857143</c:v>
                </c:pt>
                <c:pt idx="122" formatCode="#,##0">
                  <c:v>121.42709677419354</c:v>
                </c:pt>
                <c:pt idx="123" formatCode="#,##0">
                  <c:v>129.82396666666665</c:v>
                </c:pt>
                <c:pt idx="124" formatCode="#,##0">
                  <c:v>125.98929032258066</c:v>
                </c:pt>
                <c:pt idx="125" formatCode="#,##0">
                  <c:v>114.3468</c:v>
                </c:pt>
                <c:pt idx="126" formatCode="#,##0">
                  <c:v>108.102</c:v>
                </c:pt>
                <c:pt idx="127" formatCode="#,##0">
                  <c:v>103.827</c:v>
                </c:pt>
                <c:pt idx="128" formatCode="#,##0">
                  <c:v>102.50443333333334</c:v>
                </c:pt>
                <c:pt idx="129" formatCode="#,##0">
                  <c:v>109.43935483870968</c:v>
                </c:pt>
                <c:pt idx="130" formatCode="#,##0">
                  <c:v>119.6942</c:v>
                </c:pt>
                <c:pt idx="131" formatCode="#,##0">
                  <c:v>124.14880645161291</c:v>
                </c:pt>
                <c:pt idx="132" formatCode="#,##0">
                  <c:v>122.42216129032258</c:v>
                </c:pt>
                <c:pt idx="133" formatCode="#,##0">
                  <c:v>128.15860714285714</c:v>
                </c:pt>
                <c:pt idx="134" formatCode="#,##0">
                  <c:v>121.23577419354839</c:v>
                </c:pt>
                <c:pt idx="135" formatCode="#,##0">
                  <c:v>106.57553333333334</c:v>
                </c:pt>
                <c:pt idx="136" formatCode="#,##0">
                  <c:v>114.05054838709677</c:v>
                </c:pt>
                <c:pt idx="137" formatCode="#,##0">
                  <c:v>109.38706666666667</c:v>
                </c:pt>
                <c:pt idx="138" formatCode="#,##0">
                  <c:v>88.756354838709683</c:v>
                </c:pt>
                <c:pt idx="139" formatCode="#,##0">
                  <c:v>1.0059032258064515</c:v>
                </c:pt>
                <c:pt idx="140" formatCode="#,##0">
                  <c:v>92.465933333333339</c:v>
                </c:pt>
                <c:pt idx="141" formatCode="#,##0">
                  <c:v>119.87425806451614</c:v>
                </c:pt>
                <c:pt idx="142" formatCode="#,##0">
                  <c:v>119.80856666666666</c:v>
                </c:pt>
                <c:pt idx="143" formatCode="#,##0">
                  <c:v>120.17</c:v>
                </c:pt>
                <c:pt idx="144" formatCode="#,##0">
                  <c:v>111.699</c:v>
                </c:pt>
                <c:pt idx="145" formatCode="#,##0">
                  <c:v>112.5408275862069</c:v>
                </c:pt>
                <c:pt idx="146" formatCode="#,##0">
                  <c:v>113.90122580645161</c:v>
                </c:pt>
                <c:pt idx="147" formatCode="#,##0">
                  <c:v>94.291666666666671</c:v>
                </c:pt>
                <c:pt idx="148" formatCode="#,##0">
                  <c:v>103.35270967741936</c:v>
                </c:pt>
                <c:pt idx="149" formatCode="#,##0">
                  <c:v>111.51833333333333</c:v>
                </c:pt>
                <c:pt idx="150" formatCode="#,##0">
                  <c:v>96.377161290322576</c:v>
                </c:pt>
                <c:pt idx="151" formatCode="#,##0">
                  <c:v>70.564129032258066</c:v>
                </c:pt>
                <c:pt idx="152" formatCode="#,##0">
                  <c:v>77.887</c:v>
                </c:pt>
                <c:pt idx="153" formatCode="#,##0">
                  <c:v>81.76267741935483</c:v>
                </c:pt>
                <c:pt idx="154" formatCode="#,##0">
                  <c:v>82.424733333333336</c:v>
                </c:pt>
                <c:pt idx="155" formatCode="#,##0">
                  <c:v>74.384451612903234</c:v>
                </c:pt>
                <c:pt idx="156" formatCode="#,##0">
                  <c:v>99.629838709677429</c:v>
                </c:pt>
                <c:pt idx="157" formatCode="#,##0">
                  <c:v>140.98353571428572</c:v>
                </c:pt>
                <c:pt idx="158" formatCode="#,##0">
                  <c:v>139.434</c:v>
                </c:pt>
                <c:pt idx="159" formatCode="#,##0">
                  <c:v>145.60029999999998</c:v>
                </c:pt>
                <c:pt idx="160" formatCode="#,##0">
                  <c:v>164.19387096774193</c:v>
                </c:pt>
                <c:pt idx="161" formatCode="#,##0">
                  <c:v>161.53146666666669</c:v>
                </c:pt>
                <c:pt idx="162" formatCode="#,##0">
                  <c:v>168.49922580645162</c:v>
                </c:pt>
                <c:pt idx="163" formatCode="#,##0">
                  <c:v>176.76925806451612</c:v>
                </c:pt>
                <c:pt idx="164" formatCode="#,##0">
                  <c:v>62.869533333333329</c:v>
                </c:pt>
                <c:pt idx="165" formatCode="#,##0">
                  <c:v>190.58103225806451</c:v>
                </c:pt>
                <c:pt idx="166" formatCode="#,##0">
                  <c:v>198.2988</c:v>
                </c:pt>
                <c:pt idx="167" formatCode="#,##0">
                  <c:v>197.70670967741935</c:v>
                </c:pt>
                <c:pt idx="168" formatCode="#,##0">
                  <c:v>174.3632258064516</c:v>
                </c:pt>
                <c:pt idx="169" formatCode="#,##0">
                  <c:v>166.97414285714288</c:v>
                </c:pt>
                <c:pt idx="170" formatCode="#,##0">
                  <c:v>140.64254838709678</c:v>
                </c:pt>
                <c:pt idx="171" formatCode="#,##0">
                  <c:v>154.59020000000001</c:v>
                </c:pt>
                <c:pt idx="172" formatCode="#,##0">
                  <c:v>160</c:v>
                </c:pt>
                <c:pt idx="173" formatCode="#,##0">
                  <c:v>152</c:v>
                </c:pt>
                <c:pt idx="174" formatCode="#,##0">
                  <c:v>139.78922580645161</c:v>
                </c:pt>
                <c:pt idx="175" formatCode="#,##0">
                  <c:v>137.12445161290321</c:v>
                </c:pt>
                <c:pt idx="176" formatCode="#,##0">
                  <c:v>128.53566666666669</c:v>
                </c:pt>
                <c:pt idx="177" formatCode="#,##0">
                  <c:v>130.32106451612904</c:v>
                </c:pt>
                <c:pt idx="178" formatCode="#,##0">
                  <c:v>131.22663333333333</c:v>
                </c:pt>
                <c:pt idx="179" formatCode="#,##0">
                  <c:v>131.69509677419356</c:v>
                </c:pt>
                <c:pt idx="180" formatCode="#,##0">
                  <c:v>129.69867741935482</c:v>
                </c:pt>
                <c:pt idx="181" formatCode="#,##0">
                  <c:v>129.14064285714286</c:v>
                </c:pt>
                <c:pt idx="182" formatCode="#,##0">
                  <c:v>103.90209677419355</c:v>
                </c:pt>
                <c:pt idx="183" formatCode="#,##0">
                  <c:v>116.51689999999999</c:v>
                </c:pt>
                <c:pt idx="184" formatCode="#,##0">
                  <c:v>119.05696774193548</c:v>
                </c:pt>
                <c:pt idx="185" formatCode="#,##0">
                  <c:v>119.89096666666666</c:v>
                </c:pt>
                <c:pt idx="186" formatCode="#,##0">
                  <c:v>138.35225806451612</c:v>
                </c:pt>
                <c:pt idx="187" formatCode="#,##0">
                  <c:v>143.59367741935486</c:v>
                </c:pt>
                <c:pt idx="188" formatCode="#,##0">
                  <c:v>135.7672</c:v>
                </c:pt>
                <c:pt idx="189" formatCode="#,##0">
                  <c:v>138.89109677419356</c:v>
                </c:pt>
                <c:pt idx="190" formatCode="#,##0">
                  <c:v>134.94586666666666</c:v>
                </c:pt>
                <c:pt idx="191" formatCode="#,##0">
                  <c:v>135.11838709677417</c:v>
                </c:pt>
                <c:pt idx="192" formatCode="#,##0">
                  <c:v>162.60606451612904</c:v>
                </c:pt>
                <c:pt idx="193" formatCode="#,##0">
                  <c:v>146.74579310344828</c:v>
                </c:pt>
                <c:pt idx="194" formatCode="#,##0">
                  <c:v>129.36799999999999</c:v>
                </c:pt>
                <c:pt idx="195" formatCode="#,##0">
                  <c:v>131.75960000000001</c:v>
                </c:pt>
                <c:pt idx="196" formatCode="#,##0">
                  <c:v>143.69609677419353</c:v>
                </c:pt>
                <c:pt idx="197" formatCode="#,##0">
                  <c:v>131.07986666666667</c:v>
                </c:pt>
                <c:pt idx="198" formatCode="#,##0">
                  <c:v>43.005741935483869</c:v>
                </c:pt>
                <c:pt idx="199" formatCode="#,##0">
                  <c:v>70.67733225806451</c:v>
                </c:pt>
                <c:pt idx="200" formatCode="#,##0">
                  <c:v>146.49870000000001</c:v>
                </c:pt>
                <c:pt idx="201" formatCode="#,##0">
                  <c:v>139.48570967741935</c:v>
                </c:pt>
                <c:pt idx="202" formatCode="#,##0">
                  <c:v>136.66053333333332</c:v>
                </c:pt>
                <c:pt idx="203" formatCode="#,##0">
                  <c:v>139.26416129032256</c:v>
                </c:pt>
                <c:pt idx="204" formatCode="#,##0">
                  <c:v>130.81629032258064</c:v>
                </c:pt>
                <c:pt idx="205" formatCode="#,##0">
                  <c:v>138.95828571428572</c:v>
                </c:pt>
                <c:pt idx="206" formatCode="#,##0">
                  <c:v>135.49141935483868</c:v>
                </c:pt>
                <c:pt idx="207" formatCode="#,##0">
                  <c:v>139.75800000000001</c:v>
                </c:pt>
                <c:pt idx="208" formatCode="#,##0">
                  <c:v>140.36954838709678</c:v>
                </c:pt>
                <c:pt idx="209" formatCode="#,##0">
                  <c:v>138.34023333333334</c:v>
                </c:pt>
                <c:pt idx="210" formatCode="#,##0">
                  <c:v>126.94880645161291</c:v>
                </c:pt>
                <c:pt idx="211" formatCode="#,##0">
                  <c:v>121.48161290322581</c:v>
                </c:pt>
                <c:pt idx="212" formatCode="#,##0">
                  <c:v>102.79573333333333</c:v>
                </c:pt>
                <c:pt idx="213" formatCode="#,##0">
                  <c:v>121.75274193548387</c:v>
                </c:pt>
                <c:pt idx="214" formatCode="#,##0">
                  <c:v>131.90233333333333</c:v>
                </c:pt>
                <c:pt idx="215" formatCode="#,##0">
                  <c:v>132.69096774193548</c:v>
                </c:pt>
                <c:pt idx="216" formatCode="#,##0">
                  <c:v>130.58354838709678</c:v>
                </c:pt>
                <c:pt idx="217" formatCode="#,##0">
                  <c:v>143.63917857142857</c:v>
                </c:pt>
                <c:pt idx="218" formatCode="#,##0">
                  <c:v>154.3592258064516</c:v>
                </c:pt>
                <c:pt idx="219" formatCode="#,##0">
                  <c:v>151.08029999999999</c:v>
                </c:pt>
                <c:pt idx="220" formatCode="#,##0">
                  <c:v>148.84516129032258</c:v>
                </c:pt>
                <c:pt idx="221" formatCode="#,##0">
                  <c:v>136.69889999999998</c:v>
                </c:pt>
                <c:pt idx="222" formatCode="#,##0">
                  <c:v>143.57696774193548</c:v>
                </c:pt>
                <c:pt idx="223" formatCode="#,##0">
                  <c:v>131.88806451612902</c:v>
                </c:pt>
                <c:pt idx="224" formatCode="#,##0">
                  <c:v>141.858</c:v>
                </c:pt>
                <c:pt idx="225" formatCode="#,##0">
                  <c:v>144.58351612903226</c:v>
                </c:pt>
              </c:numCache>
            </c:numRef>
          </c:yVal>
          <c:smooth val="1"/>
        </c:ser>
        <c:ser>
          <c:idx val="3"/>
          <c:order val="3"/>
          <c:tx>
            <c:strRef>
              <c:f>'Data (2)'!$F$2</c:f>
              <c:strCache>
                <c:ptCount val="1"/>
                <c:pt idx="0">
                  <c:v>Injected CO2</c:v>
                </c:pt>
              </c:strCache>
            </c:strRef>
          </c:tx>
          <c:spPr>
            <a:ln>
              <a:solidFill>
                <a:srgbClr val="FF0000"/>
              </a:solidFill>
              <a:prstDash val="sysDot"/>
            </a:ln>
          </c:spPr>
          <c:marker>
            <c:symbol val="none"/>
          </c:marker>
          <c:xVal>
            <c:numRef>
              <c:f>'Data (2)'!$B$3:$B$231</c:f>
              <c:numCache>
                <c:formatCode>mmm\-yy</c:formatCode>
                <c:ptCount val="22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numCache>
            </c:numRef>
          </c:xVal>
          <c:yVal>
            <c:numRef>
              <c:f>'Data (2)'!$F$3:$F$231</c:f>
              <c:numCache>
                <c:formatCode>General</c:formatCode>
                <c:ptCount val="229"/>
                <c:pt idx="36" formatCode="#,##0">
                  <c:v>0</c:v>
                </c:pt>
                <c:pt idx="37" formatCode="#,##0">
                  <c:v>0</c:v>
                </c:pt>
                <c:pt idx="38" formatCode="#,##0">
                  <c:v>0</c:v>
                </c:pt>
                <c:pt idx="39" formatCode="#,##0">
                  <c:v>0</c:v>
                </c:pt>
                <c:pt idx="40" formatCode="#,##0">
                  <c:v>3.6662580645161293</c:v>
                </c:pt>
                <c:pt idx="41" formatCode="#,##0">
                  <c:v>0</c:v>
                </c:pt>
                <c:pt idx="42" formatCode="#,##0">
                  <c:v>0</c:v>
                </c:pt>
                <c:pt idx="43" formatCode="#,##0">
                  <c:v>0</c:v>
                </c:pt>
                <c:pt idx="44" formatCode="#,##0">
                  <c:v>0</c:v>
                </c:pt>
                <c:pt idx="45" formatCode="#,##0">
                  <c:v>0</c:v>
                </c:pt>
                <c:pt idx="46" formatCode="#,##0">
                  <c:v>0</c:v>
                </c:pt>
                <c:pt idx="47" formatCode="#,##0">
                  <c:v>2.0883548387096775</c:v>
                </c:pt>
                <c:pt idx="48" formatCode="#,##0">
                  <c:v>2.9717096774193545</c:v>
                </c:pt>
                <c:pt idx="49" formatCode="#,##0">
                  <c:v>36.381571428571426</c:v>
                </c:pt>
                <c:pt idx="50" formatCode="#,##0">
                  <c:v>54.44183870967742</c:v>
                </c:pt>
                <c:pt idx="51" formatCode="#,##0">
                  <c:v>58.380166666666668</c:v>
                </c:pt>
                <c:pt idx="52" formatCode="#,##0">
                  <c:v>60.038225806451614</c:v>
                </c:pt>
                <c:pt idx="53" formatCode="#,##0">
                  <c:v>60.031833333333338</c:v>
                </c:pt>
                <c:pt idx="54" formatCode="#,##0">
                  <c:v>5.0361290322580645</c:v>
                </c:pt>
                <c:pt idx="55" formatCode="#,##0">
                  <c:v>102.61874193548387</c:v>
                </c:pt>
                <c:pt idx="56" formatCode="#,##0">
                  <c:v>100.57939999999999</c:v>
                </c:pt>
                <c:pt idx="57" formatCode="#,##0">
                  <c:v>126.58725806451613</c:v>
                </c:pt>
                <c:pt idx="58" formatCode="#,##0">
                  <c:v>143.98413333333332</c:v>
                </c:pt>
                <c:pt idx="59" formatCode="#,##0">
                  <c:v>147.61248387096774</c:v>
                </c:pt>
                <c:pt idx="60" formatCode="#,##0">
                  <c:v>144.88751612903201</c:v>
                </c:pt>
                <c:pt idx="61" formatCode="#,##0">
                  <c:v>147.05875</c:v>
                </c:pt>
                <c:pt idx="62" formatCode="#,##0">
                  <c:v>150.98561290322581</c:v>
                </c:pt>
                <c:pt idx="63" formatCode="#,##0">
                  <c:v>162.41820000000001</c:v>
                </c:pt>
                <c:pt idx="64" formatCode="#,##0">
                  <c:v>171.75516129032258</c:v>
                </c:pt>
                <c:pt idx="65" formatCode="#,##0">
                  <c:v>170.69753333333333</c:v>
                </c:pt>
                <c:pt idx="66" formatCode="#,##0">
                  <c:v>151.42109677419356</c:v>
                </c:pt>
                <c:pt idx="67" formatCode="#,##0">
                  <c:v>145.27974193548388</c:v>
                </c:pt>
                <c:pt idx="68" formatCode="#,##0">
                  <c:v>149.41283333333334</c:v>
                </c:pt>
                <c:pt idx="69" formatCode="#,##0">
                  <c:v>166.86996774193548</c:v>
                </c:pt>
                <c:pt idx="70" formatCode="#,##0">
                  <c:v>174.64010000000002</c:v>
                </c:pt>
                <c:pt idx="71" formatCode="#,##0">
                  <c:v>155.91458064516129</c:v>
                </c:pt>
                <c:pt idx="72" formatCode="#,##0">
                  <c:v>146.19999999999999</c:v>
                </c:pt>
                <c:pt idx="73" formatCode="#,##0">
                  <c:v>144.32785714285714</c:v>
                </c:pt>
                <c:pt idx="74" formatCode="#,##0">
                  <c:v>153.43645161290323</c:v>
                </c:pt>
                <c:pt idx="75" formatCode="#,##0">
                  <c:v>169.60693333333333</c:v>
                </c:pt>
                <c:pt idx="76" formatCode="#,##0">
                  <c:v>142.15796774193549</c:v>
                </c:pt>
                <c:pt idx="77" formatCode="#,##0">
                  <c:v>134.42743333333331</c:v>
                </c:pt>
                <c:pt idx="78" formatCode="#,##0">
                  <c:v>118.6652258064516</c:v>
                </c:pt>
                <c:pt idx="79" formatCode="#,##0">
                  <c:v>121.88987096774194</c:v>
                </c:pt>
                <c:pt idx="80" formatCode="#,##0">
                  <c:v>101.99536666666667</c:v>
                </c:pt>
                <c:pt idx="81" formatCode="#,##0">
                  <c:v>125.84038709677419</c:v>
                </c:pt>
                <c:pt idx="82" formatCode="#,##0">
                  <c:v>121.14743333333334</c:v>
                </c:pt>
                <c:pt idx="83" formatCode="#,##0">
                  <c:v>118.3106129032258</c:v>
                </c:pt>
                <c:pt idx="84" formatCode="#,##0">
                  <c:v>127.89312903225806</c:v>
                </c:pt>
                <c:pt idx="85" formatCode="#,##0">
                  <c:v>163.26253571428572</c:v>
                </c:pt>
                <c:pt idx="86" formatCode="#,##0">
                  <c:v>177.70519354838709</c:v>
                </c:pt>
                <c:pt idx="87" formatCode="#,##0">
                  <c:v>156.78346666666667</c:v>
                </c:pt>
                <c:pt idx="88" formatCode="#,##0">
                  <c:v>190.10877419354838</c:v>
                </c:pt>
                <c:pt idx="89" formatCode="#,##0">
                  <c:v>212.46093333333332</c:v>
                </c:pt>
                <c:pt idx="90" formatCode="#,##0">
                  <c:v>223.1678064516129</c:v>
                </c:pt>
                <c:pt idx="91" formatCode="#,##0">
                  <c:v>235.25716129032259</c:v>
                </c:pt>
                <c:pt idx="92" formatCode="#,##0">
                  <c:v>251.86356666666669</c:v>
                </c:pt>
                <c:pt idx="93" formatCode="#,##0">
                  <c:v>243.10406451612903</c:v>
                </c:pt>
                <c:pt idx="94" formatCode="#,##0">
                  <c:v>261.47716666666668</c:v>
                </c:pt>
                <c:pt idx="95" formatCode="#,##0">
                  <c:v>256.8307419354839</c:v>
                </c:pt>
                <c:pt idx="96" formatCode="#,##0">
                  <c:v>266.09283870967738</c:v>
                </c:pt>
                <c:pt idx="97" formatCode="#,##0">
                  <c:v>287.3125714285714</c:v>
                </c:pt>
                <c:pt idx="98" formatCode="#,##0">
                  <c:v>286.83100000000002</c:v>
                </c:pt>
                <c:pt idx="99" formatCode="#,##0">
                  <c:v>297.60636666666664</c:v>
                </c:pt>
                <c:pt idx="100" formatCode="#,##0">
                  <c:v>285.06187096774192</c:v>
                </c:pt>
                <c:pt idx="101" formatCode="#,##0">
                  <c:v>292.13113333333337</c:v>
                </c:pt>
                <c:pt idx="102" formatCode="#,##0">
                  <c:v>317.68799999999999</c:v>
                </c:pt>
                <c:pt idx="103" formatCode="#,##0">
                  <c:v>324.58332258064513</c:v>
                </c:pt>
                <c:pt idx="104" formatCode="#,##0">
                  <c:v>278.12666666666667</c:v>
                </c:pt>
                <c:pt idx="105" formatCode="#,##0">
                  <c:v>325.37838709677419</c:v>
                </c:pt>
                <c:pt idx="106" formatCode="#,##0">
                  <c:v>325.59593333333333</c:v>
                </c:pt>
                <c:pt idx="107" formatCode="#,##0">
                  <c:v>311.58225806451611</c:v>
                </c:pt>
                <c:pt idx="108" formatCode="#,##0">
                  <c:v>313.41532258064512</c:v>
                </c:pt>
                <c:pt idx="109" formatCode="#,##0">
                  <c:v>329.11039285714281</c:v>
                </c:pt>
                <c:pt idx="110" formatCode="#,##0">
                  <c:v>335.30664516129031</c:v>
                </c:pt>
                <c:pt idx="111" formatCode="#,##0">
                  <c:v>349.03320000000002</c:v>
                </c:pt>
                <c:pt idx="112" formatCode="#,##0">
                  <c:v>340.54683870967739</c:v>
                </c:pt>
                <c:pt idx="113" formatCode="#,##0">
                  <c:v>349.17536666666666</c:v>
                </c:pt>
                <c:pt idx="114" formatCode="#,##0">
                  <c:v>251.98903225806453</c:v>
                </c:pt>
                <c:pt idx="115" formatCode="#,##0">
                  <c:v>332.19687096774192</c:v>
                </c:pt>
                <c:pt idx="116" formatCode="#,##0">
                  <c:v>357.8005</c:v>
                </c:pt>
                <c:pt idx="117" formatCode="#,##0">
                  <c:v>350.83912903225809</c:v>
                </c:pt>
                <c:pt idx="118" formatCode="#,##0">
                  <c:v>373.51420000000002</c:v>
                </c:pt>
                <c:pt idx="119" formatCode="#,##0">
                  <c:v>365.798</c:v>
                </c:pt>
                <c:pt idx="120" formatCode="#,##0">
                  <c:v>379.85596774193544</c:v>
                </c:pt>
                <c:pt idx="121" formatCode="#,##0">
                  <c:v>398.4374285714286</c:v>
                </c:pt>
                <c:pt idx="122" formatCode="#,##0">
                  <c:v>399.42709677419356</c:v>
                </c:pt>
                <c:pt idx="123" formatCode="#,##0">
                  <c:v>410.06713333333335</c:v>
                </c:pt>
                <c:pt idx="124" formatCode="#,##0">
                  <c:v>408.95225806451612</c:v>
                </c:pt>
                <c:pt idx="125" formatCode="#,##0">
                  <c:v>420.33296666666666</c:v>
                </c:pt>
                <c:pt idx="126" formatCode="#,##0">
                  <c:v>425.94732258064516</c:v>
                </c:pt>
                <c:pt idx="127" formatCode="#,##0">
                  <c:v>412.13896774193546</c:v>
                </c:pt>
                <c:pt idx="128" formatCode="#,##0">
                  <c:v>418.56096666666667</c:v>
                </c:pt>
                <c:pt idx="129" formatCode="#,##0">
                  <c:v>442.47554838709681</c:v>
                </c:pt>
                <c:pt idx="130" formatCode="#,##0">
                  <c:v>474.83296666666666</c:v>
                </c:pt>
                <c:pt idx="131" formatCode="#,##0">
                  <c:v>478.58532258064514</c:v>
                </c:pt>
                <c:pt idx="132" formatCode="#,##0">
                  <c:v>481.26335483870969</c:v>
                </c:pt>
                <c:pt idx="133" formatCode="#,##0">
                  <c:v>482.81028571428573</c:v>
                </c:pt>
                <c:pt idx="134" formatCode="#,##0">
                  <c:v>487.35935483870969</c:v>
                </c:pt>
                <c:pt idx="135" formatCode="#,##0">
                  <c:v>470.56096666666667</c:v>
                </c:pt>
                <c:pt idx="136" formatCode="#,##0">
                  <c:v>481.5033548387097</c:v>
                </c:pt>
                <c:pt idx="137" formatCode="#,##0">
                  <c:v>466.06603333333334</c:v>
                </c:pt>
                <c:pt idx="138" formatCode="#,##0">
                  <c:v>442.51922580645163</c:v>
                </c:pt>
                <c:pt idx="139" formatCode="#,##0">
                  <c:v>357.81370967741935</c:v>
                </c:pt>
                <c:pt idx="140" formatCode="#,##0">
                  <c:v>428.09986666666663</c:v>
                </c:pt>
                <c:pt idx="141" formatCode="#,##0">
                  <c:v>481.91045161290322</c:v>
                </c:pt>
                <c:pt idx="142" formatCode="#,##0">
                  <c:v>453.93313333333339</c:v>
                </c:pt>
                <c:pt idx="143" formatCode="#,##0">
                  <c:v>485.67293548387096</c:v>
                </c:pt>
                <c:pt idx="144" formatCode="#,##0">
                  <c:v>392.70603225806457</c:v>
                </c:pt>
                <c:pt idx="145" formatCode="#,##0">
                  <c:v>490.42239285714282</c:v>
                </c:pt>
                <c:pt idx="146" formatCode="#,##0">
                  <c:v>475.87596774193548</c:v>
                </c:pt>
                <c:pt idx="147" formatCode="#,##0">
                  <c:v>443.42329999999998</c:v>
                </c:pt>
                <c:pt idx="148" formatCode="#,##0">
                  <c:v>516.42029032258063</c:v>
                </c:pt>
                <c:pt idx="149" formatCode="#,##0">
                  <c:v>465.18383333333333</c:v>
                </c:pt>
                <c:pt idx="150" formatCode="#,##0">
                  <c:v>440.15493548387099</c:v>
                </c:pt>
                <c:pt idx="151" formatCode="#,##0">
                  <c:v>420.31974193548388</c:v>
                </c:pt>
                <c:pt idx="152" formatCode="#,##0">
                  <c:v>352.99459999999999</c:v>
                </c:pt>
                <c:pt idx="153" formatCode="#,##0">
                  <c:v>351.55164516129031</c:v>
                </c:pt>
                <c:pt idx="154" formatCode="#,##0">
                  <c:v>393.0274</c:v>
                </c:pt>
                <c:pt idx="155" formatCode="#,##0">
                  <c:v>497.03487096774194</c:v>
                </c:pt>
                <c:pt idx="156" formatCode="#,##0">
                  <c:v>508.73693548387098</c:v>
                </c:pt>
                <c:pt idx="157" formatCode="#,##0">
                  <c:v>551.44935714285714</c:v>
                </c:pt>
                <c:pt idx="158" formatCode="#,##0">
                  <c:v>573.04267741935485</c:v>
                </c:pt>
                <c:pt idx="159" formatCode="#,##0">
                  <c:v>565.21799999999996</c:v>
                </c:pt>
                <c:pt idx="160" formatCode="#,##0">
                  <c:v>604.75116129032256</c:v>
                </c:pt>
                <c:pt idx="161" formatCode="#,##0">
                  <c:v>594.22356666666667</c:v>
                </c:pt>
                <c:pt idx="162" formatCode="#,##0">
                  <c:v>610.70358064516131</c:v>
                </c:pt>
                <c:pt idx="163" formatCode="#,##0">
                  <c:v>636.24751612903219</c:v>
                </c:pt>
                <c:pt idx="164" formatCode="#,##0">
                  <c:v>527.90476666666677</c:v>
                </c:pt>
                <c:pt idx="165" formatCode="#,##0">
                  <c:v>684.49103225806448</c:v>
                </c:pt>
                <c:pt idx="166" formatCode="#,##0">
                  <c:v>701.33356666666668</c:v>
                </c:pt>
                <c:pt idx="167" formatCode="#,##0">
                  <c:v>688.3585161290323</c:v>
                </c:pt>
                <c:pt idx="168" formatCode="#,##0">
                  <c:v>687.08893548387096</c:v>
                </c:pt>
                <c:pt idx="169" formatCode="#,##0">
                  <c:v>646.71667857142847</c:v>
                </c:pt>
                <c:pt idx="170" formatCode="#,##0">
                  <c:v>637.89532258064526</c:v>
                </c:pt>
                <c:pt idx="171" formatCode="#,##0">
                  <c:v>684.09483333333333</c:v>
                </c:pt>
                <c:pt idx="172" formatCode="#,##0">
                  <c:v>689.32635483870968</c:v>
                </c:pt>
                <c:pt idx="173" formatCode="#,##0">
                  <c:v>699.75043333333338</c:v>
                </c:pt>
                <c:pt idx="174" formatCode="#,##0">
                  <c:v>689.98661290322582</c:v>
                </c:pt>
                <c:pt idx="175" formatCode="#,##0">
                  <c:v>686.48970967741934</c:v>
                </c:pt>
                <c:pt idx="176" formatCode="#,##0">
                  <c:v>688.14313333333325</c:v>
                </c:pt>
                <c:pt idx="177" formatCode="#,##0">
                  <c:v>699.4635806451613</c:v>
                </c:pt>
                <c:pt idx="178" formatCode="#,##0">
                  <c:v>717.10940000000005</c:v>
                </c:pt>
                <c:pt idx="179" formatCode="#,##0">
                  <c:v>719.89135483870973</c:v>
                </c:pt>
                <c:pt idx="180" formatCode="#,##0">
                  <c:v>684.27854838709675</c:v>
                </c:pt>
                <c:pt idx="181" formatCode="#,##0">
                  <c:v>652.39882142857152</c:v>
                </c:pt>
                <c:pt idx="182" formatCode="#,##0">
                  <c:v>616.58503225806453</c:v>
                </c:pt>
                <c:pt idx="183" formatCode="#,##0">
                  <c:v>649.13293333333331</c:v>
                </c:pt>
                <c:pt idx="184" formatCode="#,##0">
                  <c:v>687.07506451612903</c:v>
                </c:pt>
                <c:pt idx="185" formatCode="#,##0">
                  <c:v>552.71426666666673</c:v>
                </c:pt>
                <c:pt idx="186" formatCode="#,##0">
                  <c:v>596.60154838709673</c:v>
                </c:pt>
                <c:pt idx="187" formatCode="#,##0">
                  <c:v>799.56164516129036</c:v>
                </c:pt>
                <c:pt idx="188" formatCode="#,##0">
                  <c:v>827.4448000000001</c:v>
                </c:pt>
                <c:pt idx="189" formatCode="#,##0">
                  <c:v>836.45735483870965</c:v>
                </c:pt>
                <c:pt idx="190" formatCode="#,##0">
                  <c:v>854.9770666666667</c:v>
                </c:pt>
                <c:pt idx="191" formatCode="#,##0">
                  <c:v>861.00277419354836</c:v>
                </c:pt>
                <c:pt idx="192" formatCode="#,##0">
                  <c:v>854.0761935483871</c:v>
                </c:pt>
                <c:pt idx="193" formatCode="#,##0">
                  <c:v>865.62492857142854</c:v>
                </c:pt>
                <c:pt idx="194" formatCode="#,##0">
                  <c:v>804.47041935483867</c:v>
                </c:pt>
                <c:pt idx="195" formatCode="#,##0">
                  <c:v>787.94723333333332</c:v>
                </c:pt>
                <c:pt idx="196" formatCode="#,##0">
                  <c:v>849.26832258064519</c:v>
                </c:pt>
                <c:pt idx="197" formatCode="#,##0">
                  <c:v>868.03636666666671</c:v>
                </c:pt>
                <c:pt idx="198" formatCode="#,##0">
                  <c:v>746.72558064516136</c:v>
                </c:pt>
                <c:pt idx="199" formatCode="#,##0">
                  <c:v>758.49264516129028</c:v>
                </c:pt>
                <c:pt idx="200" formatCode="#,##0">
                  <c:v>878.68826666666678</c:v>
                </c:pt>
                <c:pt idx="201" formatCode="#,##0">
                  <c:v>871.09493548387093</c:v>
                </c:pt>
                <c:pt idx="202" formatCode="#,##0">
                  <c:v>877.81453333333332</c:v>
                </c:pt>
                <c:pt idx="203" formatCode="#,##0">
                  <c:v>869.13599999999997</c:v>
                </c:pt>
                <c:pt idx="204" formatCode="#,##0">
                  <c:v>822.63983870967741</c:v>
                </c:pt>
                <c:pt idx="205" formatCode="#,##0">
                  <c:v>832.8424642857143</c:v>
                </c:pt>
                <c:pt idx="206" formatCode="#,##0">
                  <c:v>847.62764516129027</c:v>
                </c:pt>
                <c:pt idx="207" formatCode="#,##0">
                  <c:v>852.20656666666662</c:v>
                </c:pt>
                <c:pt idx="208" formatCode="#,##0">
                  <c:v>854.29890322580638</c:v>
                </c:pt>
                <c:pt idx="209" formatCode="#,##0">
                  <c:v>861.99566666666658</c:v>
                </c:pt>
                <c:pt idx="210" formatCode="#,##0">
                  <c:v>867.58545161290328</c:v>
                </c:pt>
                <c:pt idx="211" formatCode="#,##0">
                  <c:v>882.86967741935484</c:v>
                </c:pt>
                <c:pt idx="212" formatCode="#,##0">
                  <c:v>887.19043333333332</c:v>
                </c:pt>
                <c:pt idx="213" formatCode="#,##0">
                  <c:v>877.75864516129036</c:v>
                </c:pt>
                <c:pt idx="214" formatCode="#,##0">
                  <c:v>884.63369999999998</c:v>
                </c:pt>
                <c:pt idx="215" formatCode="#,##0">
                  <c:v>867.92990322580647</c:v>
                </c:pt>
                <c:pt idx="216" formatCode="#,##0">
                  <c:v>870.62625806451615</c:v>
                </c:pt>
                <c:pt idx="217" formatCode="#,##0">
                  <c:v>877.14485714285718</c:v>
                </c:pt>
                <c:pt idx="218" formatCode="#,##0">
                  <c:v>857.84709677419357</c:v>
                </c:pt>
                <c:pt idx="219" formatCode="#,##0">
                  <c:v>848.8064333333333</c:v>
                </c:pt>
                <c:pt idx="220" formatCode="#,##0">
                  <c:v>862.07925806451613</c:v>
                </c:pt>
                <c:pt idx="221" formatCode="#,##0">
                  <c:v>846.73743333333334</c:v>
                </c:pt>
                <c:pt idx="222" formatCode="#,##0">
                  <c:v>847.33022580645161</c:v>
                </c:pt>
                <c:pt idx="223" formatCode="#,##0">
                  <c:v>874.75016129032258</c:v>
                </c:pt>
                <c:pt idx="224" formatCode="#,##0">
                  <c:v>891.0807666666667</c:v>
                </c:pt>
                <c:pt idx="225" formatCode="#,##0">
                  <c:v>889.93993548387095</c:v>
                </c:pt>
                <c:pt idx="226" formatCode="#,##0">
                  <c:v>889.48013333333336</c:v>
                </c:pt>
                <c:pt idx="227" formatCode="#,##0">
                  <c:v>856.43009677419354</c:v>
                </c:pt>
                <c:pt idx="228" formatCode="#,##0">
                  <c:v>832.46035483870969</c:v>
                </c:pt>
              </c:numCache>
            </c:numRef>
          </c:yVal>
          <c:smooth val="1"/>
        </c:ser>
        <c:ser>
          <c:idx val="4"/>
          <c:order val="4"/>
          <c:tx>
            <c:strRef>
              <c:f>'Data (2)'!$G$2</c:f>
              <c:strCache>
                <c:ptCount val="1"/>
                <c:pt idx="0">
                  <c:v>Recycled CO2</c:v>
                </c:pt>
              </c:strCache>
            </c:strRef>
          </c:tx>
          <c:spPr>
            <a:ln w="19050">
              <a:solidFill>
                <a:srgbClr val="FF0000"/>
              </a:solidFill>
              <a:prstDash val="dash"/>
            </a:ln>
          </c:spPr>
          <c:marker>
            <c:symbol val="none"/>
          </c:marker>
          <c:xVal>
            <c:numRef>
              <c:f>'Data (2)'!$B$3:$B$228</c:f>
              <c:numCache>
                <c:formatCode>mmm\-yy</c:formatCode>
                <c:ptCount val="22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numCache>
            </c:numRef>
          </c:xVal>
          <c:yVal>
            <c:numRef>
              <c:f>'Data (2)'!$G$3:$G$228</c:f>
              <c:numCache>
                <c:formatCode>General</c:formatCode>
                <c:ptCount val="226"/>
                <c:pt idx="36" formatCode="#,##0">
                  <c:v>0</c:v>
                </c:pt>
                <c:pt idx="37" formatCode="#,##0">
                  <c:v>0</c:v>
                </c:pt>
                <c:pt idx="38" formatCode="#,##0">
                  <c:v>0</c:v>
                </c:pt>
                <c:pt idx="39" formatCode="#,##0">
                  <c:v>0</c:v>
                </c:pt>
                <c:pt idx="40" formatCode="#,##0">
                  <c:v>3.6662580645161293</c:v>
                </c:pt>
                <c:pt idx="41" formatCode="#,##0">
                  <c:v>0</c:v>
                </c:pt>
                <c:pt idx="42" formatCode="#,##0">
                  <c:v>0</c:v>
                </c:pt>
                <c:pt idx="43" formatCode="#,##0">
                  <c:v>0</c:v>
                </c:pt>
                <c:pt idx="44" formatCode="#,##0">
                  <c:v>0</c:v>
                </c:pt>
                <c:pt idx="45" formatCode="#,##0">
                  <c:v>0</c:v>
                </c:pt>
                <c:pt idx="46" formatCode="#,##0">
                  <c:v>0</c:v>
                </c:pt>
                <c:pt idx="47" formatCode="#,##0">
                  <c:v>0</c:v>
                </c:pt>
                <c:pt idx="48" formatCode="#,##0">
                  <c:v>0</c:v>
                </c:pt>
                <c:pt idx="49" formatCode="#,##0">
                  <c:v>0</c:v>
                </c:pt>
                <c:pt idx="50" formatCode="#,##0">
                  <c:v>5.8659354838709632</c:v>
                </c:pt>
                <c:pt idx="51" formatCode="#,##0">
                  <c:v>3.731899999999996</c:v>
                </c:pt>
                <c:pt idx="52" formatCode="#,##0">
                  <c:v>0</c:v>
                </c:pt>
                <c:pt idx="53" formatCode="#,##0">
                  <c:v>0.85483333333333889</c:v>
                </c:pt>
                <c:pt idx="54" formatCode="#,##0">
                  <c:v>0</c:v>
                </c:pt>
                <c:pt idx="55" formatCode="#,##0">
                  <c:v>33.286193548387089</c:v>
                </c:pt>
                <c:pt idx="56" formatCode="#,##0">
                  <c:v>35.479966666666655</c:v>
                </c:pt>
                <c:pt idx="57" formatCode="#,##0">
                  <c:v>42.014258064516142</c:v>
                </c:pt>
                <c:pt idx="58" formatCode="#,##0">
                  <c:v>49.225999999999985</c:v>
                </c:pt>
                <c:pt idx="59" formatCode="#,##0">
                  <c:v>47.990290322580648</c:v>
                </c:pt>
                <c:pt idx="60" formatCode="#,##0">
                  <c:v>46.709516129032011</c:v>
                </c:pt>
                <c:pt idx="61" formatCode="#,##0">
                  <c:v>53.998642857142855</c:v>
                </c:pt>
                <c:pt idx="62" formatCode="#,##0">
                  <c:v>56.643032258064522</c:v>
                </c:pt>
                <c:pt idx="63" formatCode="#,##0">
                  <c:v>63.325133333333341</c:v>
                </c:pt>
                <c:pt idx="64" formatCode="#,##0">
                  <c:v>72.690516129032261</c:v>
                </c:pt>
                <c:pt idx="65" formatCode="#,##0">
                  <c:v>80.059266666666659</c:v>
                </c:pt>
                <c:pt idx="66" formatCode="#,##0">
                  <c:v>78.099903225806472</c:v>
                </c:pt>
                <c:pt idx="67" formatCode="#,##0">
                  <c:v>82.759096774193551</c:v>
                </c:pt>
                <c:pt idx="68" formatCode="#,##0">
                  <c:v>85.938000000000002</c:v>
                </c:pt>
                <c:pt idx="69" formatCode="#,##0">
                  <c:v>87.962870967741935</c:v>
                </c:pt>
                <c:pt idx="70" formatCode="#,##0">
                  <c:v>89.131700000000023</c:v>
                </c:pt>
                <c:pt idx="71" formatCode="#,##0">
                  <c:v>73.84764516129033</c:v>
                </c:pt>
                <c:pt idx="72" formatCode="#,##0">
                  <c:v>89.503354838709669</c:v>
                </c:pt>
                <c:pt idx="73" formatCode="#,##0">
                  <c:v>87.246607142857144</c:v>
                </c:pt>
                <c:pt idx="74" formatCode="#,##0">
                  <c:v>96.190129032258071</c:v>
                </c:pt>
                <c:pt idx="75" formatCode="#,##0">
                  <c:v>118.28149999999999</c:v>
                </c:pt>
                <c:pt idx="76" formatCode="#,##0">
                  <c:v>113.6027741935484</c:v>
                </c:pt>
                <c:pt idx="77" formatCode="#,##0">
                  <c:v>116.00966666666665</c:v>
                </c:pt>
                <c:pt idx="78" formatCode="#,##0">
                  <c:v>106.76980645161289</c:v>
                </c:pt>
                <c:pt idx="79" formatCode="#,##0">
                  <c:v>108.57400000000001</c:v>
                </c:pt>
                <c:pt idx="80" formatCode="#,##0">
                  <c:v>93.534999999999997</c:v>
                </c:pt>
                <c:pt idx="81" formatCode="#,##0">
                  <c:v>69.620451612903224</c:v>
                </c:pt>
                <c:pt idx="82" formatCode="#,##0">
                  <c:v>68.83783333333335</c:v>
                </c:pt>
                <c:pt idx="83" formatCode="#,##0">
                  <c:v>72.503193548387088</c:v>
                </c:pt>
                <c:pt idx="84" formatCode="#,##0">
                  <c:v>73.839451612903218</c:v>
                </c:pt>
                <c:pt idx="85" formatCode="#,##0">
                  <c:v>92.42221428571429</c:v>
                </c:pt>
                <c:pt idx="86" formatCode="#,##0">
                  <c:v>90.872419354838698</c:v>
                </c:pt>
                <c:pt idx="87" formatCode="#,##0">
                  <c:v>88.598833333333332</c:v>
                </c:pt>
                <c:pt idx="88" formatCode="#,##0">
                  <c:v>77.365903225806449</c:v>
                </c:pt>
                <c:pt idx="89" formatCode="#,##0">
                  <c:v>93.049033333333327</c:v>
                </c:pt>
                <c:pt idx="90" formatCode="#,##0">
                  <c:v>106.6323870967742</c:v>
                </c:pt>
                <c:pt idx="91" formatCode="#,##0">
                  <c:v>117.80938709677419</c:v>
                </c:pt>
                <c:pt idx="92" formatCode="#,##0">
                  <c:v>131.48266666666669</c:v>
                </c:pt>
                <c:pt idx="93" formatCode="#,##0">
                  <c:v>135.71525806451612</c:v>
                </c:pt>
                <c:pt idx="94" formatCode="#,##0">
                  <c:v>136.30709999999999</c:v>
                </c:pt>
                <c:pt idx="95" formatCode="#,##0">
                  <c:v>136.30874193548391</c:v>
                </c:pt>
                <c:pt idx="96" formatCode="#,##0">
                  <c:v>159.74503225806447</c:v>
                </c:pt>
                <c:pt idx="97" formatCode="#,##0">
                  <c:v>165.10267487684726</c:v>
                </c:pt>
                <c:pt idx="98" formatCode="#,##0">
                  <c:v>163.88358064516132</c:v>
                </c:pt>
                <c:pt idx="99" formatCode="#,##0">
                  <c:v>179.26159999999999</c:v>
                </c:pt>
                <c:pt idx="100" formatCode="#,##0">
                  <c:v>181.17251612903226</c:v>
                </c:pt>
                <c:pt idx="101" formatCode="#,##0">
                  <c:v>179.56996666666669</c:v>
                </c:pt>
                <c:pt idx="102" formatCode="#,##0">
                  <c:v>187.47445161290321</c:v>
                </c:pt>
                <c:pt idx="103" formatCode="#,##0">
                  <c:v>193.847064516129</c:v>
                </c:pt>
                <c:pt idx="104" formatCode="#,##0">
                  <c:v>195.84203333333335</c:v>
                </c:pt>
                <c:pt idx="105" formatCode="#,##0">
                  <c:v>194.2508387096774</c:v>
                </c:pt>
                <c:pt idx="106" formatCode="#,##0">
                  <c:v>208.4332</c:v>
                </c:pt>
                <c:pt idx="107" formatCode="#,##0">
                  <c:v>208.7108387096774</c:v>
                </c:pt>
                <c:pt idx="108" formatCode="#,##0">
                  <c:v>208.84748387096772</c:v>
                </c:pt>
                <c:pt idx="109" formatCode="#,##0">
                  <c:v>206.87639285714283</c:v>
                </c:pt>
                <c:pt idx="110" formatCode="#,##0">
                  <c:v>212.57948387096775</c:v>
                </c:pt>
                <c:pt idx="111" formatCode="#,##0">
                  <c:v>221.65900000000002</c:v>
                </c:pt>
                <c:pt idx="112" formatCode="#,##0">
                  <c:v>223.67799999999997</c:v>
                </c:pt>
                <c:pt idx="113" formatCode="#,##0">
                  <c:v>229.51926666666665</c:v>
                </c:pt>
                <c:pt idx="114" formatCode="#,##0">
                  <c:v>246.81158064516131</c:v>
                </c:pt>
                <c:pt idx="115" formatCode="#,##0">
                  <c:v>287.1568387096774</c:v>
                </c:pt>
                <c:pt idx="116" formatCode="#,##0">
                  <c:v>236.36426666666665</c:v>
                </c:pt>
                <c:pt idx="117" formatCode="#,##0">
                  <c:v>219.71158064516129</c:v>
                </c:pt>
                <c:pt idx="118" formatCode="#,##0">
                  <c:v>256.35146666666668</c:v>
                </c:pt>
                <c:pt idx="119" formatCode="#,##0">
                  <c:v>262.92658064516127</c:v>
                </c:pt>
                <c:pt idx="120" formatCode="#,##0">
                  <c:v>275.28812903225804</c:v>
                </c:pt>
                <c:pt idx="121" formatCode="#,##0">
                  <c:v>271.37546428571432</c:v>
                </c:pt>
                <c:pt idx="122" formatCode="#,##0">
                  <c:v>278</c:v>
                </c:pt>
                <c:pt idx="123" formatCode="#,##0">
                  <c:v>280.2431666666667</c:v>
                </c:pt>
                <c:pt idx="124" formatCode="#,##0">
                  <c:v>282.96296774193547</c:v>
                </c:pt>
                <c:pt idx="125" formatCode="#,##0">
                  <c:v>305.98616666666669</c:v>
                </c:pt>
                <c:pt idx="126" formatCode="#,##0">
                  <c:v>317.84532258064519</c:v>
                </c:pt>
                <c:pt idx="127" formatCode="#,##0">
                  <c:v>308.31196774193546</c:v>
                </c:pt>
                <c:pt idx="128" formatCode="#,##0">
                  <c:v>316.05653333333333</c:v>
                </c:pt>
                <c:pt idx="129" formatCode="#,##0">
                  <c:v>333.03619354838713</c:v>
                </c:pt>
                <c:pt idx="130" formatCode="#,##0">
                  <c:v>355.1387666666667</c:v>
                </c:pt>
                <c:pt idx="131" formatCode="#,##0">
                  <c:v>354.43651612903221</c:v>
                </c:pt>
                <c:pt idx="132" formatCode="#,##0">
                  <c:v>358.84119354838708</c:v>
                </c:pt>
                <c:pt idx="133" formatCode="#,##0">
                  <c:v>354.65167857142859</c:v>
                </c:pt>
                <c:pt idx="134" formatCode="#,##0">
                  <c:v>366.12358064516127</c:v>
                </c:pt>
                <c:pt idx="135" formatCode="#,##0">
                  <c:v>363.98543333333333</c:v>
                </c:pt>
                <c:pt idx="136" formatCode="#,##0">
                  <c:v>367.4528064516129</c:v>
                </c:pt>
                <c:pt idx="137" formatCode="#,##0">
                  <c:v>356.67896666666667</c:v>
                </c:pt>
                <c:pt idx="138" formatCode="#,##0">
                  <c:v>353.76287096774195</c:v>
                </c:pt>
                <c:pt idx="139" formatCode="#,##0">
                  <c:v>356.80780645161292</c:v>
                </c:pt>
                <c:pt idx="140" formatCode="#,##0">
                  <c:v>335.63393333333329</c:v>
                </c:pt>
                <c:pt idx="141" formatCode="#,##0">
                  <c:v>362.03619354838708</c:v>
                </c:pt>
                <c:pt idx="142" formatCode="#,##0">
                  <c:v>334.12456666666674</c:v>
                </c:pt>
                <c:pt idx="143" formatCode="#,##0">
                  <c:v>365.50293548387094</c:v>
                </c:pt>
                <c:pt idx="144" formatCode="#,##0">
                  <c:v>281.00703225806456</c:v>
                </c:pt>
                <c:pt idx="145" formatCode="#,##0">
                  <c:v>377.88156527093594</c:v>
                </c:pt>
                <c:pt idx="146" formatCode="#,##0">
                  <c:v>361.97474193548385</c:v>
                </c:pt>
                <c:pt idx="147" formatCode="#,##0">
                  <c:v>349.1316333333333</c:v>
                </c:pt>
                <c:pt idx="148" formatCode="#,##0">
                  <c:v>413.06758064516129</c:v>
                </c:pt>
                <c:pt idx="149" formatCode="#,##0">
                  <c:v>353.66550000000001</c:v>
                </c:pt>
                <c:pt idx="150" formatCode="#,##0">
                  <c:v>343.7777741935484</c:v>
                </c:pt>
                <c:pt idx="151" formatCode="#,##0">
                  <c:v>349.75561290322582</c:v>
                </c:pt>
                <c:pt idx="152" formatCode="#,##0">
                  <c:v>275.10759999999999</c:v>
                </c:pt>
                <c:pt idx="153" formatCode="#,##0">
                  <c:v>269.78896774193549</c:v>
                </c:pt>
                <c:pt idx="154" formatCode="#,##0">
                  <c:v>310.60266666666666</c:v>
                </c:pt>
                <c:pt idx="155" formatCode="#,##0">
                  <c:v>422.65041935483873</c:v>
                </c:pt>
                <c:pt idx="156" formatCode="#,##0">
                  <c:v>409.10709677419356</c:v>
                </c:pt>
                <c:pt idx="157" formatCode="#,##0">
                  <c:v>410.46582142857142</c:v>
                </c:pt>
                <c:pt idx="158" formatCode="#,##0">
                  <c:v>433.60867741935488</c:v>
                </c:pt>
                <c:pt idx="159" formatCode="#,##0">
                  <c:v>419.61770000000001</c:v>
                </c:pt>
                <c:pt idx="160" formatCode="#,##0">
                  <c:v>440.55729032258063</c:v>
                </c:pt>
                <c:pt idx="161" formatCode="#,##0">
                  <c:v>432.69209999999998</c:v>
                </c:pt>
                <c:pt idx="162" formatCode="#,##0">
                  <c:v>442.20435483870972</c:v>
                </c:pt>
                <c:pt idx="163" formatCode="#,##0">
                  <c:v>459.47825806451607</c:v>
                </c:pt>
                <c:pt idx="164" formatCode="#,##0">
                  <c:v>465.03523333333345</c:v>
                </c:pt>
                <c:pt idx="165" formatCode="#,##0">
                  <c:v>493.90999999999997</c:v>
                </c:pt>
                <c:pt idx="166" formatCode="#,##0">
                  <c:v>503.03476666666666</c:v>
                </c:pt>
                <c:pt idx="167" formatCode="#,##0">
                  <c:v>490.65180645161297</c:v>
                </c:pt>
                <c:pt idx="168" formatCode="#,##0">
                  <c:v>512.72570967741933</c:v>
                </c:pt>
                <c:pt idx="169" formatCode="#,##0">
                  <c:v>479.74253571428562</c:v>
                </c:pt>
                <c:pt idx="170" formatCode="#,##0">
                  <c:v>497.25277419354848</c:v>
                </c:pt>
                <c:pt idx="171" formatCode="#,##0">
                  <c:v>529.50463333333335</c:v>
                </c:pt>
                <c:pt idx="172" formatCode="#,##0">
                  <c:v>529.32635483870968</c:v>
                </c:pt>
                <c:pt idx="173" formatCode="#,##0">
                  <c:v>547.75043333333338</c:v>
                </c:pt>
                <c:pt idx="174" formatCode="#,##0">
                  <c:v>550.19738709677426</c:v>
                </c:pt>
                <c:pt idx="175" formatCode="#,##0">
                  <c:v>549.36525806451618</c:v>
                </c:pt>
                <c:pt idx="176" formatCode="#,##0">
                  <c:v>559.6074666666666</c:v>
                </c:pt>
                <c:pt idx="177" formatCode="#,##0">
                  <c:v>569.14251612903229</c:v>
                </c:pt>
                <c:pt idx="178" formatCode="#,##0">
                  <c:v>585.88276666666673</c:v>
                </c:pt>
                <c:pt idx="179" formatCode="#,##0">
                  <c:v>588.1962580645162</c:v>
                </c:pt>
                <c:pt idx="180" formatCode="#,##0">
                  <c:v>554.57987096774195</c:v>
                </c:pt>
                <c:pt idx="181" formatCode="#,##0">
                  <c:v>523.25817857142863</c:v>
                </c:pt>
                <c:pt idx="182" formatCode="#,##0">
                  <c:v>512.68293548387101</c:v>
                </c:pt>
                <c:pt idx="183" formatCode="#,##0">
                  <c:v>532.61603333333335</c:v>
                </c:pt>
                <c:pt idx="184" formatCode="#,##0">
                  <c:v>568.01809677419351</c:v>
                </c:pt>
                <c:pt idx="185" formatCode="#,##0">
                  <c:v>432.82330000000007</c:v>
                </c:pt>
                <c:pt idx="186" formatCode="#,##0">
                  <c:v>458.24929032258058</c:v>
                </c:pt>
                <c:pt idx="187" formatCode="#,##0">
                  <c:v>655.96796774193547</c:v>
                </c:pt>
                <c:pt idx="188" formatCode="#,##0">
                  <c:v>691.6776000000001</c:v>
                </c:pt>
                <c:pt idx="189" formatCode="#,##0">
                  <c:v>697.56625806451609</c:v>
                </c:pt>
                <c:pt idx="190" formatCode="#,##0">
                  <c:v>720.03120000000001</c:v>
                </c:pt>
                <c:pt idx="191" formatCode="#,##0">
                  <c:v>725.88438709677416</c:v>
                </c:pt>
                <c:pt idx="192" formatCode="#,##0">
                  <c:v>691.470129032258</c:v>
                </c:pt>
                <c:pt idx="193" formatCode="#,##0">
                  <c:v>718.87913546798029</c:v>
                </c:pt>
                <c:pt idx="194" formatCode="#,##0">
                  <c:v>675.10241935483873</c:v>
                </c:pt>
                <c:pt idx="195" formatCode="#,##0">
                  <c:v>656.18763333333334</c:v>
                </c:pt>
                <c:pt idx="196" formatCode="#,##0">
                  <c:v>705.57222580645168</c:v>
                </c:pt>
                <c:pt idx="197" formatCode="#,##0">
                  <c:v>736.95650000000001</c:v>
                </c:pt>
                <c:pt idx="198" formatCode="#,##0">
                  <c:v>703.71983870967745</c:v>
                </c:pt>
                <c:pt idx="199" formatCode="#,##0">
                  <c:v>687.81531290322573</c:v>
                </c:pt>
                <c:pt idx="200" formatCode="#,##0">
                  <c:v>732.18956666666679</c:v>
                </c:pt>
                <c:pt idx="201" formatCode="#,##0">
                  <c:v>731.6092258064516</c:v>
                </c:pt>
                <c:pt idx="202" formatCode="#,##0">
                  <c:v>741.154</c:v>
                </c:pt>
                <c:pt idx="203" formatCode="#,##0">
                  <c:v>729.87183870967738</c:v>
                </c:pt>
                <c:pt idx="204" formatCode="#,##0">
                  <c:v>691.82354838709671</c:v>
                </c:pt>
                <c:pt idx="205" formatCode="#,##0">
                  <c:v>693.88417857142861</c:v>
                </c:pt>
                <c:pt idx="206" formatCode="#,##0">
                  <c:v>712.13622580645165</c:v>
                </c:pt>
                <c:pt idx="207" formatCode="#,##0">
                  <c:v>712.44856666666658</c:v>
                </c:pt>
                <c:pt idx="208" formatCode="#,##0">
                  <c:v>713.92935483870963</c:v>
                </c:pt>
                <c:pt idx="209" formatCode="#,##0">
                  <c:v>723.65543333333324</c:v>
                </c:pt>
                <c:pt idx="210" formatCode="#,##0">
                  <c:v>740.6366451612904</c:v>
                </c:pt>
                <c:pt idx="211" formatCode="#,##0">
                  <c:v>761.38806451612902</c:v>
                </c:pt>
                <c:pt idx="212" formatCode="#,##0">
                  <c:v>784.39469999999994</c:v>
                </c:pt>
                <c:pt idx="213" formatCode="#,##0">
                  <c:v>756.00590322580649</c:v>
                </c:pt>
                <c:pt idx="214" formatCode="#,##0">
                  <c:v>752.73136666666664</c:v>
                </c:pt>
                <c:pt idx="215" formatCode="#,##0">
                  <c:v>735.23893548387105</c:v>
                </c:pt>
                <c:pt idx="216" formatCode="#,##0">
                  <c:v>740.04270967741934</c:v>
                </c:pt>
                <c:pt idx="217" formatCode="#,##0">
                  <c:v>733.50567857142858</c:v>
                </c:pt>
                <c:pt idx="218" formatCode="#,##0">
                  <c:v>703.48787096774197</c:v>
                </c:pt>
                <c:pt idx="219" formatCode="#,##0">
                  <c:v>697.72613333333334</c:v>
                </c:pt>
                <c:pt idx="220" formatCode="#,##0">
                  <c:v>713.23409677419352</c:v>
                </c:pt>
                <c:pt idx="221" formatCode="#,##0">
                  <c:v>710.03853333333336</c:v>
                </c:pt>
                <c:pt idx="222" formatCode="#,##0">
                  <c:v>703.7532580645161</c:v>
                </c:pt>
                <c:pt idx="223" formatCode="#,##0">
                  <c:v>742.86209677419356</c:v>
                </c:pt>
                <c:pt idx="224" formatCode="#,##0">
                  <c:v>749.22276666666676</c:v>
                </c:pt>
                <c:pt idx="225" formatCode="#,##0">
                  <c:v>745.35641935483864</c:v>
                </c:pt>
              </c:numCache>
            </c:numRef>
          </c:yVal>
          <c:smooth val="1"/>
        </c:ser>
        <c:dLbls>
          <c:showLegendKey val="0"/>
          <c:showVal val="0"/>
          <c:showCatName val="0"/>
          <c:showSerName val="0"/>
          <c:showPercent val="0"/>
          <c:showBubbleSize val="0"/>
        </c:dLbls>
        <c:axId val="40637952"/>
        <c:axId val="40639488"/>
      </c:scatterChart>
      <c:valAx>
        <c:axId val="40818560"/>
        <c:scaling>
          <c:orientation val="minMax"/>
          <c:max val="43620"/>
          <c:min val="36529"/>
        </c:scaling>
        <c:delete val="0"/>
        <c:axPos val="b"/>
        <c:numFmt formatCode="mmm\-yy" sourceLinked="1"/>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40820096"/>
        <c:crosses val="autoZero"/>
        <c:crossBetween val="midCat"/>
        <c:majorUnit val="730.5"/>
      </c:valAx>
      <c:valAx>
        <c:axId val="40820096"/>
        <c:scaling>
          <c:orientation val="minMax"/>
          <c:max val="15000"/>
          <c:min val="0"/>
        </c:scaling>
        <c:delete val="0"/>
        <c:axPos val="l"/>
        <c:majorGridlines/>
        <c:title>
          <c:tx>
            <c:rich>
              <a:bodyPr rot="0" vert="horz"/>
              <a:lstStyle/>
              <a:p>
                <a:pPr>
                  <a:defRPr sz="800">
                    <a:solidFill>
                      <a:srgbClr val="00B050"/>
                    </a:solidFill>
                  </a:defRPr>
                </a:pPr>
                <a:r>
                  <a:rPr lang="en-US" sz="800" dirty="0">
                    <a:solidFill>
                      <a:srgbClr val="00B050"/>
                    </a:solidFill>
                  </a:rPr>
                  <a:t>BOPD</a:t>
                </a:r>
              </a:p>
            </c:rich>
          </c:tx>
          <c:layout>
            <c:manualLayout>
              <c:xMode val="edge"/>
              <c:yMode val="edge"/>
              <c:x val="0.10714285714285714"/>
              <c:y val="0.45939990455738489"/>
            </c:manualLayout>
          </c:layout>
          <c:overlay val="0"/>
        </c:title>
        <c:numFmt formatCode="#,##0" sourceLinked="1"/>
        <c:majorTickMark val="out"/>
        <c:minorTickMark val="none"/>
        <c:tickLblPos val="nextTo"/>
        <c:txPr>
          <a:bodyPr/>
          <a:lstStyle/>
          <a:p>
            <a:pPr>
              <a:defRPr sz="800"/>
            </a:pPr>
            <a:endParaRPr lang="en-US"/>
          </a:p>
        </c:txPr>
        <c:crossAx val="40818560"/>
        <c:crosses val="autoZero"/>
        <c:crossBetween val="midCat"/>
      </c:valAx>
      <c:valAx>
        <c:axId val="40637952"/>
        <c:scaling>
          <c:orientation val="minMax"/>
        </c:scaling>
        <c:delete val="1"/>
        <c:axPos val="b"/>
        <c:numFmt formatCode="mmm\-yy" sourceLinked="1"/>
        <c:majorTickMark val="out"/>
        <c:minorTickMark val="none"/>
        <c:tickLblPos val="nextTo"/>
        <c:crossAx val="40639488"/>
        <c:crosses val="autoZero"/>
        <c:crossBetween val="midCat"/>
      </c:valAx>
      <c:valAx>
        <c:axId val="40639488"/>
        <c:scaling>
          <c:orientation val="minMax"/>
          <c:max val="1500"/>
          <c:min val="0"/>
        </c:scaling>
        <c:delete val="0"/>
        <c:axPos val="r"/>
        <c:title>
          <c:tx>
            <c:rich>
              <a:bodyPr rot="0" vert="horz"/>
              <a:lstStyle/>
              <a:p>
                <a:pPr>
                  <a:defRPr sz="800">
                    <a:solidFill>
                      <a:srgbClr val="FF0000"/>
                    </a:solidFill>
                  </a:defRPr>
                </a:pPr>
                <a:r>
                  <a:rPr lang="en-US" sz="800" dirty="0">
                    <a:solidFill>
                      <a:srgbClr val="FF0000"/>
                    </a:solidFill>
                  </a:rPr>
                  <a:t>MMSCFD</a:t>
                </a:r>
              </a:p>
            </c:rich>
          </c:tx>
          <c:layout>
            <c:manualLayout>
              <c:xMode val="edge"/>
              <c:yMode val="edge"/>
              <c:x val="0.88669753086419756"/>
              <c:y val="0.45397916169569713"/>
            </c:manualLayout>
          </c:layout>
          <c:overlay val="0"/>
        </c:title>
        <c:numFmt formatCode="General" sourceLinked="1"/>
        <c:majorTickMark val="out"/>
        <c:minorTickMark val="none"/>
        <c:tickLblPos val="nextTo"/>
        <c:txPr>
          <a:bodyPr/>
          <a:lstStyle/>
          <a:p>
            <a:pPr>
              <a:defRPr sz="800"/>
            </a:pPr>
            <a:endParaRPr lang="en-US"/>
          </a:p>
        </c:txPr>
        <c:crossAx val="40637952"/>
        <c:crosses val="max"/>
        <c:crossBetween val="midCat"/>
      </c:valAx>
    </c:plotArea>
    <c:legend>
      <c:legendPos val="r"/>
      <c:layout>
        <c:manualLayout>
          <c:xMode val="edge"/>
          <c:yMode val="edge"/>
          <c:x val="0.10988529211626324"/>
          <c:y val="8.4746942158048066E-2"/>
          <c:w val="0.27583357635851075"/>
          <c:h val="0.36754990853416053"/>
        </c:manualLayout>
      </c:layout>
      <c:overlay val="0"/>
      <c:spPr>
        <a:solidFill>
          <a:schemeClr val="bg1"/>
        </a:solidFill>
      </c:spPr>
      <c:txPr>
        <a:bodyPr/>
        <a:lstStyle/>
        <a:p>
          <a:pPr>
            <a:defRPr sz="8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Calibri"/>
                <a:ea typeface="Calibri"/>
                <a:cs typeface="Calibri"/>
              </a:defRPr>
            </a:pPr>
            <a:r>
              <a:rPr lang="en-US" sz="1000" dirty="0"/>
              <a:t>Beaver Creek (discovered 1938)</a:t>
            </a:r>
          </a:p>
        </c:rich>
      </c:tx>
      <c:layout/>
      <c:overlay val="0"/>
    </c:title>
    <c:autoTitleDeleted val="0"/>
    <c:plotArea>
      <c:layout>
        <c:manualLayout>
          <c:layoutTarget val="inner"/>
          <c:xMode val="edge"/>
          <c:yMode val="edge"/>
          <c:x val="0.10473542369703787"/>
          <c:y val="2.4593203553497395E-2"/>
          <c:w val="0.79004030757703558"/>
          <c:h val="0.91689253931742409"/>
        </c:manualLayout>
      </c:layout>
      <c:scatterChart>
        <c:scatterStyle val="lineMarker"/>
        <c:varyColors val="0"/>
        <c:ser>
          <c:idx val="0"/>
          <c:order val="0"/>
          <c:tx>
            <c:strRef>
              <c:f>'Data (2)'!$D$2</c:f>
              <c:strCache>
                <c:ptCount val="1"/>
                <c:pt idx="0">
                  <c:v>BOPD</c:v>
                </c:pt>
              </c:strCache>
            </c:strRef>
          </c:tx>
          <c:spPr>
            <a:ln w="19050">
              <a:solidFill>
                <a:srgbClr val="00B050"/>
              </a:solidFill>
            </a:ln>
          </c:spPr>
          <c:marker>
            <c:symbol val="none"/>
          </c:marker>
          <c:xVal>
            <c:numRef>
              <c:f>'Data (2)'!$C$3:$C$232</c:f>
              <c:numCache>
                <c:formatCode>mmm\-yy</c:formatCode>
                <c:ptCount val="23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numCache>
            </c:numRef>
          </c:xVal>
          <c:yVal>
            <c:numRef>
              <c:f>'Data (2)'!$D$3:$D$232</c:f>
              <c:numCache>
                <c:formatCode>#,##0</c:formatCode>
                <c:ptCount val="230"/>
                <c:pt idx="0">
                  <c:v>536.29032258064512</c:v>
                </c:pt>
                <c:pt idx="1">
                  <c:v>483.51724137931035</c:v>
                </c:pt>
                <c:pt idx="2">
                  <c:v>530.80645161290317</c:v>
                </c:pt>
                <c:pt idx="3">
                  <c:v>546.70000000000005</c:v>
                </c:pt>
                <c:pt idx="4">
                  <c:v>514.77419354838707</c:v>
                </c:pt>
                <c:pt idx="5">
                  <c:v>531.4666666666667</c:v>
                </c:pt>
                <c:pt idx="6">
                  <c:v>393.51612903225805</c:v>
                </c:pt>
                <c:pt idx="7">
                  <c:v>457.67741935483872</c:v>
                </c:pt>
                <c:pt idx="8">
                  <c:v>520.06666666666672</c:v>
                </c:pt>
                <c:pt idx="9">
                  <c:v>525.87096774193549</c:v>
                </c:pt>
                <c:pt idx="10">
                  <c:v>535.36666666666667</c:v>
                </c:pt>
                <c:pt idx="11">
                  <c:v>527.9677419354839</c:v>
                </c:pt>
                <c:pt idx="12">
                  <c:v>560.74193548387098</c:v>
                </c:pt>
                <c:pt idx="13">
                  <c:v>578.67857142857144</c:v>
                </c:pt>
                <c:pt idx="14">
                  <c:v>543.87096774193549</c:v>
                </c:pt>
                <c:pt idx="15">
                  <c:v>561.76666666666665</c:v>
                </c:pt>
                <c:pt idx="16">
                  <c:v>531.32258064516134</c:v>
                </c:pt>
                <c:pt idx="17">
                  <c:v>660.86666666666667</c:v>
                </c:pt>
                <c:pt idx="18">
                  <c:v>485.22580645161293</c:v>
                </c:pt>
                <c:pt idx="19">
                  <c:v>585.35483870967744</c:v>
                </c:pt>
                <c:pt idx="20">
                  <c:v>669.9666666666667</c:v>
                </c:pt>
                <c:pt idx="21">
                  <c:v>695.29032258064512</c:v>
                </c:pt>
                <c:pt idx="22">
                  <c:v>706.76666666666665</c:v>
                </c:pt>
                <c:pt idx="23">
                  <c:v>665.38709677419354</c:v>
                </c:pt>
                <c:pt idx="24">
                  <c:v>699</c:v>
                </c:pt>
                <c:pt idx="25">
                  <c:v>750.89285714285711</c:v>
                </c:pt>
                <c:pt idx="26">
                  <c:v>701.54838709677415</c:v>
                </c:pt>
                <c:pt idx="27">
                  <c:v>648.9666666666667</c:v>
                </c:pt>
                <c:pt idx="28">
                  <c:v>621.29032258064512</c:v>
                </c:pt>
                <c:pt idx="29">
                  <c:v>487.26666666666665</c:v>
                </c:pt>
                <c:pt idx="30">
                  <c:v>516.74193548387098</c:v>
                </c:pt>
                <c:pt idx="31">
                  <c:v>534.35483870967744</c:v>
                </c:pt>
                <c:pt idx="32">
                  <c:v>607.26666666666665</c:v>
                </c:pt>
                <c:pt idx="33">
                  <c:v>574.0322580645161</c:v>
                </c:pt>
                <c:pt idx="34">
                  <c:v>643.29999999999995</c:v>
                </c:pt>
                <c:pt idx="35">
                  <c:v>745.12903225806451</c:v>
                </c:pt>
                <c:pt idx="36">
                  <c:v>741.90322580645159</c:v>
                </c:pt>
                <c:pt idx="37">
                  <c:v>722.39285714285711</c:v>
                </c:pt>
                <c:pt idx="38">
                  <c:v>689.16129032258061</c:v>
                </c:pt>
                <c:pt idx="39">
                  <c:v>632</c:v>
                </c:pt>
                <c:pt idx="40">
                  <c:v>630.74193548387098</c:v>
                </c:pt>
                <c:pt idx="41">
                  <c:v>508.6</c:v>
                </c:pt>
                <c:pt idx="42">
                  <c:v>583</c:v>
                </c:pt>
                <c:pt idx="43">
                  <c:v>601.90322580645159</c:v>
                </c:pt>
                <c:pt idx="44">
                  <c:v>570.20000000000005</c:v>
                </c:pt>
                <c:pt idx="45">
                  <c:v>548.35483870967744</c:v>
                </c:pt>
                <c:pt idx="46">
                  <c:v>530.29999999999995</c:v>
                </c:pt>
                <c:pt idx="47">
                  <c:v>577.87096774193549</c:v>
                </c:pt>
                <c:pt idx="48">
                  <c:v>597.90322580645159</c:v>
                </c:pt>
                <c:pt idx="49">
                  <c:v>566.0344827586207</c:v>
                </c:pt>
                <c:pt idx="50">
                  <c:v>613.22580645161293</c:v>
                </c:pt>
                <c:pt idx="51">
                  <c:v>597.79999999999995</c:v>
                </c:pt>
                <c:pt idx="52">
                  <c:v>592.48387096774195</c:v>
                </c:pt>
                <c:pt idx="53">
                  <c:v>570.4</c:v>
                </c:pt>
                <c:pt idx="54">
                  <c:v>568.58064516129036</c:v>
                </c:pt>
                <c:pt idx="55">
                  <c:v>546</c:v>
                </c:pt>
                <c:pt idx="56">
                  <c:v>532.70000000000005</c:v>
                </c:pt>
                <c:pt idx="57">
                  <c:v>546.67741935483866</c:v>
                </c:pt>
                <c:pt idx="58">
                  <c:v>568.36666666666667</c:v>
                </c:pt>
                <c:pt idx="59">
                  <c:v>552.48387096774195</c:v>
                </c:pt>
                <c:pt idx="60">
                  <c:v>581.29032258064512</c:v>
                </c:pt>
                <c:pt idx="61">
                  <c:v>616.78571428571433</c:v>
                </c:pt>
                <c:pt idx="62">
                  <c:v>607.87096774193549</c:v>
                </c:pt>
                <c:pt idx="63">
                  <c:v>527.4666666666667</c:v>
                </c:pt>
                <c:pt idx="64">
                  <c:v>565.83870967741939</c:v>
                </c:pt>
                <c:pt idx="65">
                  <c:v>573.4</c:v>
                </c:pt>
                <c:pt idx="66">
                  <c:v>485.54838709677421</c:v>
                </c:pt>
                <c:pt idx="67">
                  <c:v>524.19354838709683</c:v>
                </c:pt>
                <c:pt idx="68">
                  <c:v>492.83333333333331</c:v>
                </c:pt>
                <c:pt idx="69">
                  <c:v>523.9677419354839</c:v>
                </c:pt>
                <c:pt idx="70">
                  <c:v>515.5</c:v>
                </c:pt>
                <c:pt idx="71">
                  <c:v>508.16129032258067</c:v>
                </c:pt>
                <c:pt idx="72">
                  <c:v>533.61290322580646</c:v>
                </c:pt>
                <c:pt idx="73">
                  <c:v>576.03571428571433</c:v>
                </c:pt>
                <c:pt idx="74">
                  <c:v>581.29032258064512</c:v>
                </c:pt>
                <c:pt idx="75">
                  <c:v>551.66666666666663</c:v>
                </c:pt>
                <c:pt idx="76">
                  <c:v>491.22580645161293</c:v>
                </c:pt>
                <c:pt idx="77">
                  <c:v>460.56666666666666</c:v>
                </c:pt>
                <c:pt idx="78">
                  <c:v>389.22580645161293</c:v>
                </c:pt>
                <c:pt idx="79">
                  <c:v>396.22580645161293</c:v>
                </c:pt>
                <c:pt idx="80">
                  <c:v>362.73333333333335</c:v>
                </c:pt>
                <c:pt idx="81">
                  <c:v>477.61290322580646</c:v>
                </c:pt>
                <c:pt idx="82">
                  <c:v>512.4</c:v>
                </c:pt>
                <c:pt idx="83">
                  <c:v>499.77419354838707</c:v>
                </c:pt>
                <c:pt idx="84">
                  <c:v>486.93548387096774</c:v>
                </c:pt>
                <c:pt idx="85">
                  <c:v>504.67857142857144</c:v>
                </c:pt>
                <c:pt idx="86">
                  <c:v>503.96774193548384</c:v>
                </c:pt>
                <c:pt idx="87">
                  <c:v>464.93333333333334</c:v>
                </c:pt>
                <c:pt idx="88">
                  <c:v>453.74193548387098</c:v>
                </c:pt>
                <c:pt idx="89">
                  <c:v>419.46666666666664</c:v>
                </c:pt>
                <c:pt idx="90">
                  <c:v>421.61290322580646</c:v>
                </c:pt>
                <c:pt idx="91">
                  <c:v>422.35483870967744</c:v>
                </c:pt>
                <c:pt idx="92">
                  <c:v>423.33333333333331</c:v>
                </c:pt>
                <c:pt idx="93">
                  <c:v>392.54838709677421</c:v>
                </c:pt>
                <c:pt idx="94">
                  <c:v>455.83333333333331</c:v>
                </c:pt>
                <c:pt idx="95">
                  <c:v>408.96774193548384</c:v>
                </c:pt>
                <c:pt idx="96">
                  <c:v>483.77419354838707</c:v>
                </c:pt>
                <c:pt idx="97">
                  <c:v>526.27586206896547</c:v>
                </c:pt>
                <c:pt idx="98">
                  <c:v>527.87096774193549</c:v>
                </c:pt>
                <c:pt idx="99">
                  <c:v>376.16666666666669</c:v>
                </c:pt>
                <c:pt idx="100">
                  <c:v>339.58064516129031</c:v>
                </c:pt>
                <c:pt idx="101">
                  <c:v>395.33333333333331</c:v>
                </c:pt>
                <c:pt idx="102">
                  <c:v>302.64516129032256</c:v>
                </c:pt>
                <c:pt idx="103">
                  <c:v>367.96774193548384</c:v>
                </c:pt>
                <c:pt idx="104">
                  <c:v>399.6</c:v>
                </c:pt>
                <c:pt idx="105">
                  <c:v>373.90322580645159</c:v>
                </c:pt>
                <c:pt idx="106">
                  <c:v>592.4</c:v>
                </c:pt>
                <c:pt idx="107">
                  <c:v>697.54838709677415</c:v>
                </c:pt>
                <c:pt idx="108">
                  <c:v>710.54838709677415</c:v>
                </c:pt>
                <c:pt idx="109">
                  <c:v>747.77419354838707</c:v>
                </c:pt>
                <c:pt idx="110">
                  <c:v>894.87096774193549</c:v>
                </c:pt>
                <c:pt idx="111">
                  <c:v>930.67741935483866</c:v>
                </c:pt>
                <c:pt idx="112">
                  <c:v>1148.483870967742</c:v>
                </c:pt>
                <c:pt idx="113">
                  <c:v>1153</c:v>
                </c:pt>
                <c:pt idx="114">
                  <c:v>1001.5806451612904</c:v>
                </c:pt>
                <c:pt idx="115">
                  <c:v>1062.2903225806451</c:v>
                </c:pt>
                <c:pt idx="116">
                  <c:v>1213.5666666666666</c:v>
                </c:pt>
                <c:pt idx="117">
                  <c:v>1760.2903225806451</c:v>
                </c:pt>
                <c:pt idx="118">
                  <c:v>1988.3</c:v>
                </c:pt>
                <c:pt idx="119">
                  <c:v>2203.9677419354839</c:v>
                </c:pt>
                <c:pt idx="120">
                  <c:v>2418.1612903225805</c:v>
                </c:pt>
                <c:pt idx="121">
                  <c:v>2422.1428571428573</c:v>
                </c:pt>
                <c:pt idx="122">
                  <c:v>2619.8387096774195</c:v>
                </c:pt>
                <c:pt idx="123">
                  <c:v>3178.8</c:v>
                </c:pt>
                <c:pt idx="124">
                  <c:v>3147.4193548387098</c:v>
                </c:pt>
                <c:pt idx="125">
                  <c:v>3157.3666666666668</c:v>
                </c:pt>
                <c:pt idx="126">
                  <c:v>3019.4193548387098</c:v>
                </c:pt>
                <c:pt idx="127">
                  <c:v>3436.516129032258</c:v>
                </c:pt>
                <c:pt idx="128">
                  <c:v>3739.6666666666665</c:v>
                </c:pt>
                <c:pt idx="129">
                  <c:v>3775.8387096774195</c:v>
                </c:pt>
                <c:pt idx="130">
                  <c:v>3747.7333333333331</c:v>
                </c:pt>
                <c:pt idx="131">
                  <c:v>4174.3548387096771</c:v>
                </c:pt>
                <c:pt idx="132">
                  <c:v>3966.1290322580644</c:v>
                </c:pt>
                <c:pt idx="133">
                  <c:v>4142.6071428571431</c:v>
                </c:pt>
                <c:pt idx="134">
                  <c:v>4008</c:v>
                </c:pt>
                <c:pt idx="135">
                  <c:v>3715.3666666666668</c:v>
                </c:pt>
                <c:pt idx="136">
                  <c:v>3722.6774193548385</c:v>
                </c:pt>
                <c:pt idx="137">
                  <c:v>3645.7333333333331</c:v>
                </c:pt>
                <c:pt idx="138">
                  <c:v>4286.4838709677415</c:v>
                </c:pt>
                <c:pt idx="139">
                  <c:v>4419.0967741935483</c:v>
                </c:pt>
                <c:pt idx="140">
                  <c:v>4236.3</c:v>
                </c:pt>
                <c:pt idx="141">
                  <c:v>4466.3548387096771</c:v>
                </c:pt>
                <c:pt idx="142">
                  <c:v>4652.4333333333334</c:v>
                </c:pt>
                <c:pt idx="143">
                  <c:v>4629.0645161290322</c:v>
                </c:pt>
                <c:pt idx="144">
                  <c:v>5069.7419354838712</c:v>
                </c:pt>
                <c:pt idx="145">
                  <c:v>5110.1034482758623</c:v>
                </c:pt>
                <c:pt idx="146">
                  <c:v>5195.9032258064517</c:v>
                </c:pt>
                <c:pt idx="147">
                  <c:v>5550.166666666667</c:v>
                </c:pt>
                <c:pt idx="148">
                  <c:v>5396.4193548387093</c:v>
                </c:pt>
                <c:pt idx="149">
                  <c:v>4882.3999999999996</c:v>
                </c:pt>
                <c:pt idx="150">
                  <c:v>4855.0967741935483</c:v>
                </c:pt>
                <c:pt idx="151">
                  <c:v>4943.322580645161</c:v>
                </c:pt>
                <c:pt idx="152">
                  <c:v>5123.4666666666662</c:v>
                </c:pt>
                <c:pt idx="153">
                  <c:v>5393.9354838709678</c:v>
                </c:pt>
                <c:pt idx="154">
                  <c:v>5607.0333333333338</c:v>
                </c:pt>
                <c:pt idx="155">
                  <c:v>5581.5161290322585</c:v>
                </c:pt>
                <c:pt idx="156">
                  <c:v>5218.5806451612907</c:v>
                </c:pt>
                <c:pt idx="157">
                  <c:v>4904.9285714285716</c:v>
                </c:pt>
                <c:pt idx="158">
                  <c:v>4907.2903225806449</c:v>
                </c:pt>
                <c:pt idx="159">
                  <c:v>4748.3999999999996</c:v>
                </c:pt>
                <c:pt idx="160">
                  <c:v>4614.2580645161288</c:v>
                </c:pt>
                <c:pt idx="161">
                  <c:v>4882.333333333333</c:v>
                </c:pt>
                <c:pt idx="162">
                  <c:v>4633.7096774193551</c:v>
                </c:pt>
                <c:pt idx="163">
                  <c:v>4471.4838709677415</c:v>
                </c:pt>
                <c:pt idx="164">
                  <c:v>4486.1333333333332</c:v>
                </c:pt>
                <c:pt idx="165">
                  <c:v>4028</c:v>
                </c:pt>
                <c:pt idx="166">
                  <c:v>3795.2</c:v>
                </c:pt>
                <c:pt idx="167">
                  <c:v>3984.5806451612902</c:v>
                </c:pt>
                <c:pt idx="168">
                  <c:v>3854.5806451612902</c:v>
                </c:pt>
                <c:pt idx="169">
                  <c:v>3778.0357142857142</c:v>
                </c:pt>
                <c:pt idx="170">
                  <c:v>3525.3225806451615</c:v>
                </c:pt>
                <c:pt idx="171">
                  <c:v>3547.8387096774195</c:v>
                </c:pt>
                <c:pt idx="172">
                  <c:v>3610.9677419354839</c:v>
                </c:pt>
                <c:pt idx="173">
                  <c:v>3847.1612903225805</c:v>
                </c:pt>
                <c:pt idx="174">
                  <c:v>3721.1612903225805</c:v>
                </c:pt>
                <c:pt idx="175">
                  <c:v>3703.0322580645161</c:v>
                </c:pt>
                <c:pt idx="176">
                  <c:v>3778.3</c:v>
                </c:pt>
                <c:pt idx="177">
                  <c:v>4115.4516129032254</c:v>
                </c:pt>
                <c:pt idx="178">
                  <c:v>4075.5</c:v>
                </c:pt>
                <c:pt idx="179">
                  <c:v>3488.8387096774195</c:v>
                </c:pt>
                <c:pt idx="180">
                  <c:v>3287.8709677419356</c:v>
                </c:pt>
                <c:pt idx="181">
                  <c:v>3413.2142857142858</c:v>
                </c:pt>
                <c:pt idx="182">
                  <c:v>3282.8709677419356</c:v>
                </c:pt>
                <c:pt idx="183">
                  <c:v>3426.8</c:v>
                </c:pt>
                <c:pt idx="184">
                  <c:v>3364.2258064516127</c:v>
                </c:pt>
                <c:pt idx="185">
                  <c:v>3245.3666666666668</c:v>
                </c:pt>
                <c:pt idx="186">
                  <c:v>3258.516129032258</c:v>
                </c:pt>
                <c:pt idx="187">
                  <c:v>3233.483870967742</c:v>
                </c:pt>
                <c:pt idx="188">
                  <c:v>3249.6</c:v>
                </c:pt>
                <c:pt idx="189">
                  <c:v>3371.0967741935483</c:v>
                </c:pt>
                <c:pt idx="190">
                  <c:v>3532.3333333333335</c:v>
                </c:pt>
                <c:pt idx="191">
                  <c:v>3700.1935483870966</c:v>
                </c:pt>
                <c:pt idx="192">
                  <c:v>3550.7419354838707</c:v>
                </c:pt>
                <c:pt idx="193">
                  <c:v>3580.344827586207</c:v>
                </c:pt>
                <c:pt idx="194">
                  <c:v>3356.7419354838707</c:v>
                </c:pt>
                <c:pt idx="195">
                  <c:v>3156.4</c:v>
                </c:pt>
                <c:pt idx="196">
                  <c:v>3067.9354838709678</c:v>
                </c:pt>
                <c:pt idx="197">
                  <c:v>2983.4666666666667</c:v>
                </c:pt>
                <c:pt idx="198">
                  <c:v>3018.6774193548385</c:v>
                </c:pt>
                <c:pt idx="199">
                  <c:v>2637.3870967741937</c:v>
                </c:pt>
                <c:pt idx="200">
                  <c:v>2971.6</c:v>
                </c:pt>
                <c:pt idx="201">
                  <c:v>2975.6451612903224</c:v>
                </c:pt>
                <c:pt idx="202">
                  <c:v>3126.5666666666666</c:v>
                </c:pt>
                <c:pt idx="203">
                  <c:v>2826.2903225806454</c:v>
                </c:pt>
                <c:pt idx="204">
                  <c:v>2776.1290322580644</c:v>
                </c:pt>
                <c:pt idx="205">
                  <c:v>2636.5714285714284</c:v>
                </c:pt>
                <c:pt idx="206">
                  <c:v>2825.2580645161293</c:v>
                </c:pt>
                <c:pt idx="207">
                  <c:v>2743.9333333333334</c:v>
                </c:pt>
                <c:pt idx="208">
                  <c:v>2555.3548387096776</c:v>
                </c:pt>
                <c:pt idx="209">
                  <c:v>2466.0666666666666</c:v>
                </c:pt>
                <c:pt idx="210">
                  <c:v>2494.2580645161293</c:v>
                </c:pt>
                <c:pt idx="211">
                  <c:v>2670.3225806451615</c:v>
                </c:pt>
                <c:pt idx="212">
                  <c:v>1647.5</c:v>
                </c:pt>
                <c:pt idx="213">
                  <c:v>2725.7419354838707</c:v>
                </c:pt>
                <c:pt idx="214">
                  <c:v>2624.5333333333333</c:v>
                </c:pt>
                <c:pt idx="215">
                  <c:v>2547.1290322580644</c:v>
                </c:pt>
                <c:pt idx="216">
                  <c:v>2522.6129032258063</c:v>
                </c:pt>
                <c:pt idx="217">
                  <c:v>2421.4285714285716</c:v>
                </c:pt>
                <c:pt idx="218">
                  <c:v>2355.0967741935483</c:v>
                </c:pt>
                <c:pt idx="219">
                  <c:v>2269.7666666666669</c:v>
                </c:pt>
                <c:pt idx="220">
                  <c:v>2312.1612903225805</c:v>
                </c:pt>
                <c:pt idx="221">
                  <c:v>2290.7333333333331</c:v>
                </c:pt>
                <c:pt idx="222">
                  <c:v>2326.2903225806454</c:v>
                </c:pt>
                <c:pt idx="223">
                  <c:v>2299.2903225806454</c:v>
                </c:pt>
                <c:pt idx="224">
                  <c:v>2356.6</c:v>
                </c:pt>
                <c:pt idx="225">
                  <c:v>2343.0967741935483</c:v>
                </c:pt>
                <c:pt idx="226">
                  <c:v>2315.1666666666665</c:v>
                </c:pt>
                <c:pt idx="227">
                  <c:v>2453.4193548387098</c:v>
                </c:pt>
                <c:pt idx="228">
                  <c:v>2235.0322580645161</c:v>
                </c:pt>
                <c:pt idx="229">
                  <c:v>2094.9285714285716</c:v>
                </c:pt>
              </c:numCache>
            </c:numRef>
          </c:yVal>
          <c:smooth val="0"/>
        </c:ser>
        <c:dLbls>
          <c:showLegendKey val="0"/>
          <c:showVal val="0"/>
          <c:showCatName val="0"/>
          <c:showSerName val="0"/>
          <c:showPercent val="0"/>
          <c:showBubbleSize val="0"/>
        </c:dLbls>
        <c:axId val="177985408"/>
        <c:axId val="177986944"/>
      </c:scatterChart>
      <c:scatterChart>
        <c:scatterStyle val="lineMarker"/>
        <c:varyColors val="0"/>
        <c:ser>
          <c:idx val="1"/>
          <c:order val="1"/>
          <c:tx>
            <c:strRef>
              <c:f>'Data (2)'!$E$2</c:f>
              <c:strCache>
                <c:ptCount val="1"/>
                <c:pt idx="0">
                  <c:v>Purchased CO2</c:v>
                </c:pt>
              </c:strCache>
            </c:strRef>
          </c:tx>
          <c:spPr>
            <a:ln w="19050">
              <a:solidFill>
                <a:srgbClr val="FF0000"/>
              </a:solidFill>
            </a:ln>
          </c:spPr>
          <c:marker>
            <c:symbol val="none"/>
          </c:marker>
          <c:xVal>
            <c:numRef>
              <c:f>'Data (2)'!$C$3:$C$228</c:f>
              <c:numCache>
                <c:formatCode>mmm\-yy</c:formatCode>
                <c:ptCount val="22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numCache>
            </c:numRef>
          </c:xVal>
          <c:yVal>
            <c:numRef>
              <c:f>'Data (2)'!$E$3:$E$228</c:f>
              <c:numCache>
                <c:formatCode>General</c:formatCode>
                <c:ptCount val="226"/>
                <c:pt idx="101" formatCode="#,##0">
                  <c:v>0</c:v>
                </c:pt>
                <c:pt idx="102" formatCode="#,##0">
                  <c:v>25.765548387096771</c:v>
                </c:pt>
                <c:pt idx="103" formatCode="#,##0">
                  <c:v>27.795677419354838</c:v>
                </c:pt>
                <c:pt idx="104" formatCode="#,##0">
                  <c:v>19.299700000000001</c:v>
                </c:pt>
                <c:pt idx="105" formatCode="#,##0">
                  <c:v>28.84990322580645</c:v>
                </c:pt>
                <c:pt idx="106" formatCode="#,##0">
                  <c:v>27.265166666666669</c:v>
                </c:pt>
                <c:pt idx="107" formatCode="#,##0">
                  <c:v>28.289354838709677</c:v>
                </c:pt>
                <c:pt idx="108" formatCode="#,##0">
                  <c:v>33.85574193548387</c:v>
                </c:pt>
                <c:pt idx="109" formatCode="#,##0">
                  <c:v>32.110035714285715</c:v>
                </c:pt>
                <c:pt idx="110" formatCode="#,##0">
                  <c:v>32.222096774193552</c:v>
                </c:pt>
                <c:pt idx="111" formatCode="#,##0">
                  <c:v>31.854533333333332</c:v>
                </c:pt>
                <c:pt idx="112" formatCode="#,##0">
                  <c:v>34.018387096774198</c:v>
                </c:pt>
                <c:pt idx="113" formatCode="#,##0">
                  <c:v>28.636866666666666</c:v>
                </c:pt>
                <c:pt idx="114" formatCode="#,##0">
                  <c:v>11.15567741935484</c:v>
                </c:pt>
                <c:pt idx="115" formatCode="#,##0">
                  <c:v>28.302419354838708</c:v>
                </c:pt>
                <c:pt idx="116" formatCode="#,##0">
                  <c:v>26.359266666666667</c:v>
                </c:pt>
                <c:pt idx="117" formatCode="#,##0">
                  <c:v>28.282516129032256</c:v>
                </c:pt>
                <c:pt idx="118" formatCode="#,##0">
                  <c:v>28.777033333333332</c:v>
                </c:pt>
                <c:pt idx="119" formatCode="#,##0">
                  <c:v>28.956580645161292</c:v>
                </c:pt>
                <c:pt idx="120" formatCode="#,##0">
                  <c:v>28.892129032258065</c:v>
                </c:pt>
                <c:pt idx="121" formatCode="#,##0">
                  <c:v>28.976571428571429</c:v>
                </c:pt>
                <c:pt idx="122" formatCode="#,##0">
                  <c:v>28.725290322580644</c:v>
                </c:pt>
                <c:pt idx="123" formatCode="#,##0">
                  <c:v>29.100366666666666</c:v>
                </c:pt>
                <c:pt idx="124" formatCode="#,##0">
                  <c:v>29.267387096774193</c:v>
                </c:pt>
                <c:pt idx="125" formatCode="#,##0">
                  <c:v>28.912766666666666</c:v>
                </c:pt>
                <c:pt idx="126" formatCode="#,##0">
                  <c:v>30.579193548387099</c:v>
                </c:pt>
                <c:pt idx="127" formatCode="#,##0">
                  <c:v>30.560612903225806</c:v>
                </c:pt>
                <c:pt idx="128" formatCode="#,##0">
                  <c:v>31.305633333333336</c:v>
                </c:pt>
                <c:pt idx="129" formatCode="#,##0">
                  <c:v>31.307548387096773</c:v>
                </c:pt>
                <c:pt idx="130" formatCode="#,##0">
                  <c:v>30.599666666666668</c:v>
                </c:pt>
                <c:pt idx="131" formatCode="#,##0">
                  <c:v>37.174483870967741</c:v>
                </c:pt>
                <c:pt idx="132" formatCode="#,##0">
                  <c:v>37.020870967741935</c:v>
                </c:pt>
                <c:pt idx="133" formatCode="#,##0">
                  <c:v>37.282321428571429</c:v>
                </c:pt>
                <c:pt idx="134" formatCode="#,##0">
                  <c:v>37.35693548387097</c:v>
                </c:pt>
                <c:pt idx="135" formatCode="#,##0">
                  <c:v>35.197099999999999</c:v>
                </c:pt>
                <c:pt idx="136" formatCode="#,##0">
                  <c:v>35.182580645161288</c:v>
                </c:pt>
                <c:pt idx="137" formatCode="#,##0">
                  <c:v>35.025733333333328</c:v>
                </c:pt>
                <c:pt idx="138" formatCode="#,##0">
                  <c:v>35.276419354838715</c:v>
                </c:pt>
                <c:pt idx="139" formatCode="#,##0">
                  <c:v>0.8301935483870968</c:v>
                </c:pt>
                <c:pt idx="140" formatCode="#,##0">
                  <c:v>32.230866666666664</c:v>
                </c:pt>
                <c:pt idx="141" formatCode="#,##0">
                  <c:v>35.461290322580645</c:v>
                </c:pt>
                <c:pt idx="142" formatCode="#,##0">
                  <c:v>35.252000000000002</c:v>
                </c:pt>
                <c:pt idx="143" formatCode="#,##0">
                  <c:v>34.657709677419355</c:v>
                </c:pt>
                <c:pt idx="144" formatCode="#,##0">
                  <c:v>35.851258064516131</c:v>
                </c:pt>
                <c:pt idx="145" formatCode="#,##0">
                  <c:v>35.78896551724138</c:v>
                </c:pt>
                <c:pt idx="146" formatCode="#,##0">
                  <c:v>35.875548387096771</c:v>
                </c:pt>
                <c:pt idx="147" formatCode="#,##0">
                  <c:v>35.866333333333337</c:v>
                </c:pt>
                <c:pt idx="148" formatCode="#,##0">
                  <c:v>34.622548387096771</c:v>
                </c:pt>
                <c:pt idx="149" formatCode="#,##0">
                  <c:v>36.434533333333334</c:v>
                </c:pt>
                <c:pt idx="150" formatCode="#,##0">
                  <c:v>15.44941935483871</c:v>
                </c:pt>
                <c:pt idx="151" formatCode="#,##0">
                  <c:v>12.857612903225807</c:v>
                </c:pt>
                <c:pt idx="152" formatCode="#,##0">
                  <c:v>15.269633333333333</c:v>
                </c:pt>
                <c:pt idx="153" formatCode="#,##0">
                  <c:v>15.008096774193548</c:v>
                </c:pt>
                <c:pt idx="154" formatCode="#,##0">
                  <c:v>14.993833333333335</c:v>
                </c:pt>
                <c:pt idx="155" formatCode="#,##0">
                  <c:v>14.918677419354839</c:v>
                </c:pt>
                <c:pt idx="156" formatCode="#,##0">
                  <c:v>14.912000000000001</c:v>
                </c:pt>
                <c:pt idx="157" formatCode="#,##0">
                  <c:v>14.9725</c:v>
                </c:pt>
                <c:pt idx="158" formatCode="#,##0">
                  <c:v>14.375967741935483</c:v>
                </c:pt>
                <c:pt idx="159" formatCode="#,##0">
                  <c:v>14.745933333333333</c:v>
                </c:pt>
                <c:pt idx="160" formatCode="#,##0">
                  <c:v>15.071161290322582</c:v>
                </c:pt>
                <c:pt idx="161" formatCode="#,##0">
                  <c:v>15.009066666666667</c:v>
                </c:pt>
                <c:pt idx="162" formatCode="#,##0">
                  <c:v>15.085290322580645</c:v>
                </c:pt>
                <c:pt idx="163" formatCode="#,##0">
                  <c:v>14.411774193548386</c:v>
                </c:pt>
                <c:pt idx="164" formatCode="#,##0">
                  <c:v>3.1096666666666666</c:v>
                </c:pt>
                <c:pt idx="165" formatCode="#,##0">
                  <c:v>7.3129999999999997</c:v>
                </c:pt>
                <c:pt idx="166" formatCode="#,##0">
                  <c:v>10.603200000000001</c:v>
                </c:pt>
                <c:pt idx="167" formatCode="#,##0">
                  <c:v>7.9176129032258071</c:v>
                </c:pt>
                <c:pt idx="168" formatCode="#,##0">
                  <c:v>8.1651935483870961</c:v>
                </c:pt>
                <c:pt idx="169" formatCode="#,##0">
                  <c:v>9.7533928571428561</c:v>
                </c:pt>
                <c:pt idx="170" formatCode="#,##0">
                  <c:v>12.21074193548387</c:v>
                </c:pt>
                <c:pt idx="171" formatCode="#,##0">
                  <c:v>0</c:v>
                </c:pt>
                <c:pt idx="172" formatCode="#,##0">
                  <c:v>0</c:v>
                </c:pt>
                <c:pt idx="173" formatCode="#,##0">
                  <c:v>0</c:v>
                </c:pt>
                <c:pt idx="174" formatCode="#,##0">
                  <c:v>0</c:v>
                </c:pt>
                <c:pt idx="175" formatCode="#,##0">
                  <c:v>0</c:v>
                </c:pt>
                <c:pt idx="176" formatCode="#,##0">
                  <c:v>0</c:v>
                </c:pt>
                <c:pt idx="177" formatCode="#,##0">
                  <c:v>0</c:v>
                </c:pt>
                <c:pt idx="178" formatCode="#,##0">
                  <c:v>0</c:v>
                </c:pt>
                <c:pt idx="179" formatCode="#,##0">
                  <c:v>0</c:v>
                </c:pt>
                <c:pt idx="180" formatCode="#,##0">
                  <c:v>0</c:v>
                </c:pt>
                <c:pt idx="181" formatCode="#,##0">
                  <c:v>0</c:v>
                </c:pt>
                <c:pt idx="182" formatCode="#,##0">
                  <c:v>0</c:v>
                </c:pt>
                <c:pt idx="183" formatCode="#,##0">
                  <c:v>0</c:v>
                </c:pt>
                <c:pt idx="184" formatCode="#,##0">
                  <c:v>0</c:v>
                </c:pt>
                <c:pt idx="185" formatCode="#,##0">
                  <c:v>0</c:v>
                </c:pt>
                <c:pt idx="186" formatCode="#,##0">
                  <c:v>0</c:v>
                </c:pt>
                <c:pt idx="187" formatCode="#,##0">
                  <c:v>0</c:v>
                </c:pt>
                <c:pt idx="188" formatCode="#,##0">
                  <c:v>0</c:v>
                </c:pt>
                <c:pt idx="189" formatCode="#,##0">
                  <c:v>0</c:v>
                </c:pt>
                <c:pt idx="190" formatCode="#,##0">
                  <c:v>0</c:v>
                </c:pt>
                <c:pt idx="191" formatCode="#,##0">
                  <c:v>0</c:v>
                </c:pt>
                <c:pt idx="192" formatCode="#,##0">
                  <c:v>0</c:v>
                </c:pt>
                <c:pt idx="193" formatCode="#,##0">
                  <c:v>0</c:v>
                </c:pt>
                <c:pt idx="194" formatCode="#,##0">
                  <c:v>0</c:v>
                </c:pt>
                <c:pt idx="195" formatCode="#,##0">
                  <c:v>0</c:v>
                </c:pt>
                <c:pt idx="196" formatCode="#,##0">
                  <c:v>0</c:v>
                </c:pt>
                <c:pt idx="197" formatCode="#,##0">
                  <c:v>0</c:v>
                </c:pt>
                <c:pt idx="198" formatCode="#,##0">
                  <c:v>0</c:v>
                </c:pt>
                <c:pt idx="199" formatCode="#,##0">
                  <c:v>0</c:v>
                </c:pt>
                <c:pt idx="200" formatCode="#,##0">
                  <c:v>0</c:v>
                </c:pt>
                <c:pt idx="201" formatCode="#,##0">
                  <c:v>0</c:v>
                </c:pt>
                <c:pt idx="202" formatCode="#,##0">
                  <c:v>0</c:v>
                </c:pt>
                <c:pt idx="203" formatCode="#,##0">
                  <c:v>0</c:v>
                </c:pt>
                <c:pt idx="204" formatCode="#,##0">
                  <c:v>0</c:v>
                </c:pt>
                <c:pt idx="205" formatCode="#,##0">
                  <c:v>0</c:v>
                </c:pt>
                <c:pt idx="206" formatCode="#,##0">
                  <c:v>0</c:v>
                </c:pt>
                <c:pt idx="207" formatCode="#,##0">
                  <c:v>0</c:v>
                </c:pt>
                <c:pt idx="208" formatCode="#,##0">
                  <c:v>0</c:v>
                </c:pt>
                <c:pt idx="209" formatCode="#,##0">
                  <c:v>0</c:v>
                </c:pt>
                <c:pt idx="210" formatCode="#,##0">
                  <c:v>0</c:v>
                </c:pt>
                <c:pt idx="211" formatCode="#,##0">
                  <c:v>0</c:v>
                </c:pt>
                <c:pt idx="212" formatCode="#,##0">
                  <c:v>0</c:v>
                </c:pt>
                <c:pt idx="213" formatCode="#,##0">
                  <c:v>0</c:v>
                </c:pt>
                <c:pt idx="214" formatCode="#,##0">
                  <c:v>0</c:v>
                </c:pt>
                <c:pt idx="215" formatCode="#,##0">
                  <c:v>0</c:v>
                </c:pt>
                <c:pt idx="216" formatCode="#,##0">
                  <c:v>6.6691612903225845</c:v>
                </c:pt>
                <c:pt idx="217" formatCode="#,##0">
                  <c:v>0.58214285714285552</c:v>
                </c:pt>
                <c:pt idx="218" formatCode="#,##0">
                  <c:v>2.241935483870968</c:v>
                </c:pt>
                <c:pt idx="219" formatCode="#,##0">
                  <c:v>3.1103333333333367</c:v>
                </c:pt>
                <c:pt idx="220" formatCode="#,##0">
                  <c:v>4.4535161290322591</c:v>
                </c:pt>
                <c:pt idx="221" formatCode="#,##0">
                  <c:v>3.6720333333333315</c:v>
                </c:pt>
                <c:pt idx="222" formatCode="#,##0">
                  <c:v>-2.4715806451612927</c:v>
                </c:pt>
                <c:pt idx="223" formatCode="#,##0">
                  <c:v>3.9132580645161283</c:v>
                </c:pt>
                <c:pt idx="224" formatCode="#,##0">
                  <c:v>3.7650666666666694</c:v>
                </c:pt>
                <c:pt idx="225" formatCode="#,##0">
                  <c:v>4.2491612903225828</c:v>
                </c:pt>
              </c:numCache>
            </c:numRef>
          </c:yVal>
          <c:smooth val="0"/>
        </c:ser>
        <c:ser>
          <c:idx val="2"/>
          <c:order val="2"/>
          <c:tx>
            <c:strRef>
              <c:f>'Data (2)'!$F$2</c:f>
              <c:strCache>
                <c:ptCount val="1"/>
                <c:pt idx="0">
                  <c:v>Injected CO2/10</c:v>
                </c:pt>
              </c:strCache>
            </c:strRef>
          </c:tx>
          <c:spPr>
            <a:ln w="19050">
              <a:solidFill>
                <a:srgbClr val="FF0000"/>
              </a:solidFill>
              <a:prstDash val="sysDot"/>
            </a:ln>
          </c:spPr>
          <c:marker>
            <c:symbol val="none"/>
          </c:marker>
          <c:xVal>
            <c:numRef>
              <c:f>'Data (2)'!$C$3:$C$215</c:f>
              <c:numCache>
                <c:formatCode>mmm\-yy</c:formatCode>
                <c:ptCount val="213"/>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numCache>
            </c:numRef>
          </c:xVal>
          <c:yVal>
            <c:numRef>
              <c:f>'Data (2)'!$F$3:$F$215</c:f>
              <c:numCache>
                <c:formatCode>General</c:formatCode>
                <c:ptCount val="213"/>
                <c:pt idx="101" formatCode="#,##0">
                  <c:v>0</c:v>
                </c:pt>
                <c:pt idx="102" formatCode="#,##0">
                  <c:v>21.542129032258064</c:v>
                </c:pt>
                <c:pt idx="103" formatCode="#,##0">
                  <c:v>28.411548387096772</c:v>
                </c:pt>
                <c:pt idx="104" formatCode="#,##0">
                  <c:v>19.540133333333333</c:v>
                </c:pt>
                <c:pt idx="105" formatCode="#,##0">
                  <c:v>29.173838709677419</c:v>
                </c:pt>
                <c:pt idx="106" formatCode="#,##0">
                  <c:v>27.783099999999997</c:v>
                </c:pt>
                <c:pt idx="107" formatCode="#,##0">
                  <c:v>29.44783870967742</c:v>
                </c:pt>
                <c:pt idx="108" formatCode="#,##0">
                  <c:v>33.716999999999999</c:v>
                </c:pt>
                <c:pt idx="109" formatCode="#,##0">
                  <c:v>32.076285714285717</c:v>
                </c:pt>
                <c:pt idx="110" formatCode="#,##0">
                  <c:v>32.707580645161293</c:v>
                </c:pt>
                <c:pt idx="111" formatCode="#,##0">
                  <c:v>33.268166666666666</c:v>
                </c:pt>
                <c:pt idx="112" formatCode="#,##0">
                  <c:v>35.808225806451617</c:v>
                </c:pt>
                <c:pt idx="113" formatCode="#,##0">
                  <c:v>34.866033333333334</c:v>
                </c:pt>
                <c:pt idx="114" formatCode="#,##0">
                  <c:v>19.712096774193551</c:v>
                </c:pt>
                <c:pt idx="115" formatCode="#,##0">
                  <c:v>42.290129032258065</c:v>
                </c:pt>
                <c:pt idx="116" formatCode="#,##0">
                  <c:v>39.974699999999999</c:v>
                </c:pt>
                <c:pt idx="117" formatCode="#,##0">
                  <c:v>42.115225806451612</c:v>
                </c:pt>
                <c:pt idx="118" formatCode="#,##0">
                  <c:v>42.757233333333332</c:v>
                </c:pt>
                <c:pt idx="119" formatCode="#,##0">
                  <c:v>45.263548387096776</c:v>
                </c:pt>
                <c:pt idx="120" formatCode="#,##0">
                  <c:v>46.669064516129033</c:v>
                </c:pt>
                <c:pt idx="121" formatCode="#,##0">
                  <c:v>41.970285714285716</c:v>
                </c:pt>
                <c:pt idx="122" formatCode="#,##0">
                  <c:v>48.855064516129033</c:v>
                </c:pt>
                <c:pt idx="123" formatCode="#,##0">
                  <c:v>55.157400000000003</c:v>
                </c:pt>
                <c:pt idx="124" formatCode="#,##0">
                  <c:v>58.321483870967739</c:v>
                </c:pt>
                <c:pt idx="125" formatCode="#,##0">
                  <c:v>43.626866666666672</c:v>
                </c:pt>
                <c:pt idx="126" formatCode="#,##0">
                  <c:v>54.998612903225805</c:v>
                </c:pt>
                <c:pt idx="127" formatCode="#,##0">
                  <c:v>60.501064516129027</c:v>
                </c:pt>
                <c:pt idx="128" formatCode="#,##0">
                  <c:v>66.589699999999993</c:v>
                </c:pt>
                <c:pt idx="129" formatCode="#,##0">
                  <c:v>72.193935483870973</c:v>
                </c:pt>
                <c:pt idx="130" formatCode="#,##0">
                  <c:v>70.001333333333335</c:v>
                </c:pt>
                <c:pt idx="131" formatCode="#,##0">
                  <c:v>79.322806451612905</c:v>
                </c:pt>
                <c:pt idx="132" formatCode="#,##0">
                  <c:v>68.338516129032257</c:v>
                </c:pt>
                <c:pt idx="133" formatCode="#,##0">
                  <c:v>69.78753571428571</c:v>
                </c:pt>
                <c:pt idx="134" formatCode="#,##0">
                  <c:v>71.23432258064517</c:v>
                </c:pt>
                <c:pt idx="135" formatCode="#,##0">
                  <c:v>71.008366666666674</c:v>
                </c:pt>
                <c:pt idx="136" formatCode="#,##0">
                  <c:v>70.362096774193546</c:v>
                </c:pt>
                <c:pt idx="137" formatCode="#,##0">
                  <c:v>75.34526666666666</c:v>
                </c:pt>
                <c:pt idx="138" formatCode="#,##0">
                  <c:v>74.608580645161283</c:v>
                </c:pt>
                <c:pt idx="139" formatCode="#,##0">
                  <c:v>41.438935483870971</c:v>
                </c:pt>
                <c:pt idx="140" formatCode="#,##0">
                  <c:v>67.07416666666667</c:v>
                </c:pt>
                <c:pt idx="141" formatCode="#,##0">
                  <c:v>78.658580645161294</c:v>
                </c:pt>
                <c:pt idx="142" formatCode="#,##0">
                  <c:v>79.630866666666662</c:v>
                </c:pt>
                <c:pt idx="143" formatCode="#,##0">
                  <c:v>78.757419354838717</c:v>
                </c:pt>
                <c:pt idx="144" formatCode="#,##0">
                  <c:v>73.654387096774201</c:v>
                </c:pt>
                <c:pt idx="145" formatCode="#,##0">
                  <c:v>84.70875862068965</c:v>
                </c:pt>
                <c:pt idx="146" formatCode="#,##0">
                  <c:v>70.177000000000007</c:v>
                </c:pt>
                <c:pt idx="147" formatCode="#,##0">
                  <c:v>93.626833333333323</c:v>
                </c:pt>
                <c:pt idx="148" formatCode="#,##0">
                  <c:v>82.267129032258055</c:v>
                </c:pt>
                <c:pt idx="149" formatCode="#,##0">
                  <c:v>81.322666666666677</c:v>
                </c:pt>
                <c:pt idx="150" formatCode="#,##0">
                  <c:v>57.000096774193544</c:v>
                </c:pt>
                <c:pt idx="151" formatCode="#,##0">
                  <c:v>61.433580645161285</c:v>
                </c:pt>
                <c:pt idx="152" formatCode="#,##0">
                  <c:v>54.1145</c:v>
                </c:pt>
                <c:pt idx="153" formatCode="#,##0">
                  <c:v>57.610290322580646</c:v>
                </c:pt>
                <c:pt idx="154" formatCode="#,##0">
                  <c:v>56.372699999999995</c:v>
                </c:pt>
                <c:pt idx="155" formatCode="#,##0">
                  <c:v>62.679709677419353</c:v>
                </c:pt>
                <c:pt idx="156" formatCode="#,##0">
                  <c:v>58.496096774193546</c:v>
                </c:pt>
                <c:pt idx="157" formatCode="#,##0">
                  <c:v>60.474499999999999</c:v>
                </c:pt>
                <c:pt idx="158" formatCode="#,##0">
                  <c:v>66.184290322580651</c:v>
                </c:pt>
                <c:pt idx="159" formatCode="#,##0">
                  <c:v>60.936366666666672</c:v>
                </c:pt>
                <c:pt idx="160" formatCode="#,##0">
                  <c:v>66.05296774193549</c:v>
                </c:pt>
                <c:pt idx="161" formatCode="#,##0">
                  <c:v>61.333633333333331</c:v>
                </c:pt>
                <c:pt idx="162" formatCode="#,##0">
                  <c:v>59.276193548387099</c:v>
                </c:pt>
                <c:pt idx="163" formatCode="#,##0">
                  <c:v>56.016645161290327</c:v>
                </c:pt>
                <c:pt idx="164" formatCode="#,##0">
                  <c:v>46.467233333333333</c:v>
                </c:pt>
                <c:pt idx="165" formatCode="#,##0">
                  <c:v>47.556774193548385</c:v>
                </c:pt>
                <c:pt idx="166" formatCode="#,##0">
                  <c:v>50.049666666666667</c:v>
                </c:pt>
                <c:pt idx="167" formatCode="#,##0">
                  <c:v>51.311322580645161</c:v>
                </c:pt>
                <c:pt idx="168" formatCode="#,##0">
                  <c:v>53.550419354838709</c:v>
                </c:pt>
                <c:pt idx="169" formatCode="#,##0">
                  <c:v>48.86403571428572</c:v>
                </c:pt>
                <c:pt idx="170" formatCode="#,##0">
                  <c:v>50.069483870967744</c:v>
                </c:pt>
                <c:pt idx="171" formatCode="#,##0">
                  <c:v>59.199233333333332</c:v>
                </c:pt>
                <c:pt idx="172" formatCode="#,##0">
                  <c:v>67.264645161290318</c:v>
                </c:pt>
                <c:pt idx="173" formatCode="#,##0">
                  <c:v>60.50353333333333</c:v>
                </c:pt>
                <c:pt idx="174" formatCode="#,##0">
                  <c:v>55.548161290322582</c:v>
                </c:pt>
                <c:pt idx="175" formatCode="#,##0">
                  <c:v>60.15025806451613</c:v>
                </c:pt>
                <c:pt idx="176" formatCode="#,##0">
                  <c:v>47.223966666666669</c:v>
                </c:pt>
                <c:pt idx="177" formatCode="#,##0">
                  <c:v>46.73612903225807</c:v>
                </c:pt>
                <c:pt idx="178" formatCode="#,##0">
                  <c:v>45.630633333333328</c:v>
                </c:pt>
                <c:pt idx="179" formatCode="#,##0">
                  <c:v>42.829838709677418</c:v>
                </c:pt>
                <c:pt idx="180" formatCode="#,##0">
                  <c:v>54.299516129032256</c:v>
                </c:pt>
                <c:pt idx="181" formatCode="#,##0">
                  <c:v>50.883071428571427</c:v>
                </c:pt>
                <c:pt idx="182" formatCode="#,##0">
                  <c:v>57.310193548387097</c:v>
                </c:pt>
                <c:pt idx="183" formatCode="#,##0">
                  <c:v>52.15723333333333</c:v>
                </c:pt>
                <c:pt idx="184" formatCode="#,##0">
                  <c:v>68.824774193548393</c:v>
                </c:pt>
                <c:pt idx="185" formatCode="#,##0">
                  <c:v>58.367233333333331</c:v>
                </c:pt>
                <c:pt idx="186" formatCode="#,##0">
                  <c:v>50.094709677419353</c:v>
                </c:pt>
                <c:pt idx="187" formatCode="#,##0">
                  <c:v>59.308709677419358</c:v>
                </c:pt>
                <c:pt idx="188" formatCode="#,##0">
                  <c:v>47.24046666666667</c:v>
                </c:pt>
                <c:pt idx="189" formatCode="#,##0">
                  <c:v>53.479903225806453</c:v>
                </c:pt>
                <c:pt idx="190" formatCode="#,##0">
                  <c:v>58.626933333333334</c:v>
                </c:pt>
                <c:pt idx="191" formatCode="#,##0">
                  <c:v>60.302806451612902</c:v>
                </c:pt>
                <c:pt idx="192" formatCode="#,##0">
                  <c:v>53.320774193548388</c:v>
                </c:pt>
                <c:pt idx="193" formatCode="#,##0">
                  <c:v>51.422931034482758</c:v>
                </c:pt>
                <c:pt idx="194" formatCode="#,##0">
                  <c:v>47.187161290322585</c:v>
                </c:pt>
                <c:pt idx="195" formatCode="#,##0">
                  <c:v>48.7913</c:v>
                </c:pt>
                <c:pt idx="196" formatCode="#,##0">
                  <c:v>39.688612903225803</c:v>
                </c:pt>
                <c:pt idx="197" formatCode="#,##0">
                  <c:v>37.7729</c:v>
                </c:pt>
                <c:pt idx="198" formatCode="#,##0">
                  <c:v>61.8816129032258</c:v>
                </c:pt>
                <c:pt idx="199" formatCode="#,##0">
                  <c:v>26.538129032258066</c:v>
                </c:pt>
                <c:pt idx="200" formatCode="#,##0">
                  <c:v>47.743699999999997</c:v>
                </c:pt>
                <c:pt idx="201" formatCode="#,##0">
                  <c:v>70.528354838709689</c:v>
                </c:pt>
                <c:pt idx="202" formatCode="#,##0">
                  <c:v>49.762633333333333</c:v>
                </c:pt>
                <c:pt idx="203" formatCode="#,##0">
                  <c:v>43.772064516129028</c:v>
                </c:pt>
                <c:pt idx="204" formatCode="#,##0">
                  <c:v>45.366967741935483</c:v>
                </c:pt>
                <c:pt idx="205" formatCode="#,##0">
                  <c:v>40.453607142857145</c:v>
                </c:pt>
                <c:pt idx="206" formatCode="#,##0">
                  <c:v>40.035580645161289</c:v>
                </c:pt>
                <c:pt idx="207" formatCode="#,##0">
                  <c:v>41.572666666666663</c:v>
                </c:pt>
                <c:pt idx="208" formatCode="#,##0">
                  <c:v>48.447645161290325</c:v>
                </c:pt>
                <c:pt idx="209" formatCode="#,##0">
                  <c:v>65.374466666666663</c:v>
                </c:pt>
                <c:pt idx="210" formatCode="#,##0">
                  <c:v>35.791387096774194</c:v>
                </c:pt>
                <c:pt idx="211" formatCode="#,##0">
                  <c:v>39.280258064516126</c:v>
                </c:pt>
                <c:pt idx="212" formatCode="#,##0">
                  <c:v>26.349</c:v>
                </c:pt>
              </c:numCache>
            </c:numRef>
          </c:yVal>
          <c:smooth val="0"/>
        </c:ser>
        <c:ser>
          <c:idx val="3"/>
          <c:order val="3"/>
          <c:tx>
            <c:strRef>
              <c:f>'Data (2)'!$G$2</c:f>
              <c:strCache>
                <c:ptCount val="1"/>
                <c:pt idx="0">
                  <c:v>Recycled CO2 </c:v>
                </c:pt>
              </c:strCache>
            </c:strRef>
          </c:tx>
          <c:spPr>
            <a:ln w="19050">
              <a:solidFill>
                <a:srgbClr val="FF0000"/>
              </a:solidFill>
              <a:prstDash val="dash"/>
            </a:ln>
          </c:spPr>
          <c:marker>
            <c:symbol val="none"/>
          </c:marker>
          <c:xVal>
            <c:numRef>
              <c:f>'Data (2)'!$C$3:$C$228</c:f>
              <c:numCache>
                <c:formatCode>mmm\-yy</c:formatCode>
                <c:ptCount val="22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numCache>
            </c:numRef>
          </c:xVal>
          <c:yVal>
            <c:numRef>
              <c:f>'Data (2)'!$G$3:$G$228</c:f>
              <c:numCache>
                <c:formatCode>General</c:formatCode>
                <c:ptCount val="226"/>
                <c:pt idx="101" formatCode="#,##0">
                  <c:v>0</c:v>
                </c:pt>
                <c:pt idx="102" formatCode="#,##0">
                  <c:v>0</c:v>
                </c:pt>
                <c:pt idx="103" formatCode="#,##0">
                  <c:v>0.61587096774193384</c:v>
                </c:pt>
                <c:pt idx="104" formatCode="#,##0">
                  <c:v>0.24043333333333194</c:v>
                </c:pt>
                <c:pt idx="105" formatCode="#,##0">
                  <c:v>0.32393548387096871</c:v>
                </c:pt>
                <c:pt idx="106" formatCode="#,##0">
                  <c:v>0.51793333333332825</c:v>
                </c:pt>
                <c:pt idx="107" formatCode="#,##0">
                  <c:v>1.1584838709677427</c:v>
                </c:pt>
                <c:pt idx="108" formatCode="#,##0">
                  <c:v>-0.13874193548387126</c:v>
                </c:pt>
                <c:pt idx="109" formatCode="#,##0">
                  <c:v>-3.3749999999997726E-2</c:v>
                </c:pt>
                <c:pt idx="110" formatCode="#,##0">
                  <c:v>0.48548387096774093</c:v>
                </c:pt>
                <c:pt idx="111" formatCode="#,##0">
                  <c:v>1.4136333333333333</c:v>
                </c:pt>
                <c:pt idx="112" formatCode="#,##0">
                  <c:v>1.7898387096774186</c:v>
                </c:pt>
                <c:pt idx="113" formatCode="#,##0">
                  <c:v>6.2291666666666679</c:v>
                </c:pt>
                <c:pt idx="114" formatCode="#,##0">
                  <c:v>8.5564193548387113</c:v>
                </c:pt>
                <c:pt idx="115" formatCode="#,##0">
                  <c:v>13.987709677419357</c:v>
                </c:pt>
                <c:pt idx="116" formatCode="#,##0">
                  <c:v>13.615433333333332</c:v>
                </c:pt>
                <c:pt idx="117" formatCode="#,##0">
                  <c:v>13.832709677419356</c:v>
                </c:pt>
                <c:pt idx="118" formatCode="#,##0">
                  <c:v>13.9802</c:v>
                </c:pt>
                <c:pt idx="119" formatCode="#,##0">
                  <c:v>16.306967741935484</c:v>
                </c:pt>
                <c:pt idx="120" formatCode="#,##0">
                  <c:v>17.776935483870968</c:v>
                </c:pt>
                <c:pt idx="121" formatCode="#,##0">
                  <c:v>12.993714285714287</c:v>
                </c:pt>
                <c:pt idx="122" formatCode="#,##0">
                  <c:v>20.129774193548389</c:v>
                </c:pt>
                <c:pt idx="123" formatCode="#,##0">
                  <c:v>26.057033333333337</c:v>
                </c:pt>
                <c:pt idx="124" formatCode="#,##0">
                  <c:v>29.054096774193546</c:v>
                </c:pt>
                <c:pt idx="125" formatCode="#,##0">
                  <c:v>14.714100000000006</c:v>
                </c:pt>
                <c:pt idx="126" formatCode="#,##0">
                  <c:v>24.419419354838706</c:v>
                </c:pt>
                <c:pt idx="127" formatCode="#,##0">
                  <c:v>29.940451612903221</c:v>
                </c:pt>
                <c:pt idx="128" formatCode="#,##0">
                  <c:v>35.284066666666661</c:v>
                </c:pt>
                <c:pt idx="129" formatCode="#,##0">
                  <c:v>40.8863870967742</c:v>
                </c:pt>
                <c:pt idx="130" formatCode="#,##0">
                  <c:v>39.401666666666671</c:v>
                </c:pt>
                <c:pt idx="131" formatCode="#,##0">
                  <c:v>42.148322580645164</c:v>
                </c:pt>
                <c:pt idx="132" formatCode="#,##0">
                  <c:v>31.317645161290322</c:v>
                </c:pt>
                <c:pt idx="133" formatCode="#,##0">
                  <c:v>32.505214285714281</c:v>
                </c:pt>
                <c:pt idx="134" formatCode="#,##0">
                  <c:v>33.8773870967742</c:v>
                </c:pt>
                <c:pt idx="135" formatCode="#,##0">
                  <c:v>35.811266666666675</c:v>
                </c:pt>
                <c:pt idx="136" formatCode="#,##0">
                  <c:v>35.179516129032258</c:v>
                </c:pt>
                <c:pt idx="137" formatCode="#,##0">
                  <c:v>40.319533333333332</c:v>
                </c:pt>
                <c:pt idx="138" formatCode="#,##0">
                  <c:v>39.332161290322567</c:v>
                </c:pt>
                <c:pt idx="139" formatCode="#,##0">
                  <c:v>40.608741935483877</c:v>
                </c:pt>
                <c:pt idx="140" formatCode="#,##0">
                  <c:v>34.843300000000006</c:v>
                </c:pt>
                <c:pt idx="141" formatCode="#,##0">
                  <c:v>43.197290322580649</c:v>
                </c:pt>
                <c:pt idx="142" formatCode="#,##0">
                  <c:v>44.37886666666666</c:v>
                </c:pt>
                <c:pt idx="143" formatCode="#,##0">
                  <c:v>44.099709677419362</c:v>
                </c:pt>
                <c:pt idx="144" formatCode="#,##0">
                  <c:v>37.80312903225807</c:v>
                </c:pt>
                <c:pt idx="145" formatCode="#,##0">
                  <c:v>48.919793103448271</c:v>
                </c:pt>
                <c:pt idx="146" formatCode="#,##0">
                  <c:v>34.301451612903236</c:v>
                </c:pt>
                <c:pt idx="147" formatCode="#,##0">
                  <c:v>57.760499999999986</c:v>
                </c:pt>
                <c:pt idx="148" formatCode="#,##0">
                  <c:v>47.644580645161284</c:v>
                </c:pt>
                <c:pt idx="149" formatCode="#,##0">
                  <c:v>44.888133333333343</c:v>
                </c:pt>
                <c:pt idx="150" formatCode="#,##0">
                  <c:v>41.550677419354834</c:v>
                </c:pt>
                <c:pt idx="151" formatCode="#,##0">
                  <c:v>48.575967741935479</c:v>
                </c:pt>
                <c:pt idx="152" formatCode="#,##0">
                  <c:v>38.844866666666668</c:v>
                </c:pt>
                <c:pt idx="153" formatCode="#,##0">
                  <c:v>42.602193548387099</c:v>
                </c:pt>
                <c:pt idx="154" formatCode="#,##0">
                  <c:v>41.37886666666666</c:v>
                </c:pt>
                <c:pt idx="155" formatCode="#,##0">
                  <c:v>47.761032258064517</c:v>
                </c:pt>
                <c:pt idx="156" formatCode="#,##0">
                  <c:v>43.584096774193547</c:v>
                </c:pt>
                <c:pt idx="157" formatCode="#,##0">
                  <c:v>45.501999999999995</c:v>
                </c:pt>
                <c:pt idx="158" formatCode="#,##0">
                  <c:v>51.808322580645168</c:v>
                </c:pt>
                <c:pt idx="159" formatCode="#,##0">
                  <c:v>46.190433333333338</c:v>
                </c:pt>
                <c:pt idx="160" formatCode="#,##0">
                  <c:v>50.981806451612911</c:v>
                </c:pt>
                <c:pt idx="161" formatCode="#,##0">
                  <c:v>46.324566666666662</c:v>
                </c:pt>
                <c:pt idx="162" formatCode="#,##0">
                  <c:v>59.276193548387099</c:v>
                </c:pt>
                <c:pt idx="163" formatCode="#,##0">
                  <c:v>56.016645161290327</c:v>
                </c:pt>
                <c:pt idx="164" formatCode="#,##0">
                  <c:v>46.467233333333333</c:v>
                </c:pt>
                <c:pt idx="165" formatCode="#,##0">
                  <c:v>47.556774193548385</c:v>
                </c:pt>
                <c:pt idx="166" formatCode="#,##0">
                  <c:v>50.049666666666667</c:v>
                </c:pt>
                <c:pt idx="167" formatCode="#,##0">
                  <c:v>51.311322580645161</c:v>
                </c:pt>
                <c:pt idx="168" formatCode="#,##0">
                  <c:v>45.385225806451615</c:v>
                </c:pt>
                <c:pt idx="169" formatCode="#,##0">
                  <c:v>39.110642857142864</c:v>
                </c:pt>
                <c:pt idx="170" formatCode="#,##0">
                  <c:v>37.858741935483877</c:v>
                </c:pt>
                <c:pt idx="171" formatCode="#,##0">
                  <c:v>59.199233333333332</c:v>
                </c:pt>
                <c:pt idx="172" formatCode="#,##0">
                  <c:v>67.264645161290318</c:v>
                </c:pt>
                <c:pt idx="173" formatCode="#,##0">
                  <c:v>60.50353333333333</c:v>
                </c:pt>
                <c:pt idx="174" formatCode="#,##0">
                  <c:v>55.548161290322582</c:v>
                </c:pt>
                <c:pt idx="175" formatCode="#,##0">
                  <c:v>60.15025806451613</c:v>
                </c:pt>
                <c:pt idx="176" formatCode="#,##0">
                  <c:v>47.223966666666669</c:v>
                </c:pt>
                <c:pt idx="177" formatCode="#,##0">
                  <c:v>46.73612903225807</c:v>
                </c:pt>
                <c:pt idx="178" formatCode="#,##0">
                  <c:v>45.630633333333328</c:v>
                </c:pt>
                <c:pt idx="179" formatCode="#,##0">
                  <c:v>42.829838709677418</c:v>
                </c:pt>
                <c:pt idx="180" formatCode="#,##0">
                  <c:v>54.299516129032256</c:v>
                </c:pt>
                <c:pt idx="181" formatCode="#,##0">
                  <c:v>50.883071428571427</c:v>
                </c:pt>
                <c:pt idx="182" formatCode="#,##0">
                  <c:v>57.310193548387097</c:v>
                </c:pt>
                <c:pt idx="183" formatCode="#,##0">
                  <c:v>52.15723333333333</c:v>
                </c:pt>
                <c:pt idx="184" formatCode="#,##0">
                  <c:v>68.824774193548393</c:v>
                </c:pt>
                <c:pt idx="185" formatCode="#,##0">
                  <c:v>58.367233333333331</c:v>
                </c:pt>
                <c:pt idx="186" formatCode="#,##0">
                  <c:v>50.094709677419353</c:v>
                </c:pt>
                <c:pt idx="187" formatCode="#,##0">
                  <c:v>59.308709677419358</c:v>
                </c:pt>
                <c:pt idx="188" formatCode="#,##0">
                  <c:v>47.24046666666667</c:v>
                </c:pt>
                <c:pt idx="189" formatCode="#,##0">
                  <c:v>53.479903225806453</c:v>
                </c:pt>
                <c:pt idx="190" formatCode="#,##0">
                  <c:v>58.626933333333334</c:v>
                </c:pt>
                <c:pt idx="191" formatCode="#,##0">
                  <c:v>60.302806451612902</c:v>
                </c:pt>
                <c:pt idx="192" formatCode="#,##0">
                  <c:v>53.320774193548388</c:v>
                </c:pt>
                <c:pt idx="193" formatCode="#,##0">
                  <c:v>51.422931034482758</c:v>
                </c:pt>
                <c:pt idx="194" formatCode="#,##0">
                  <c:v>47.187161290322585</c:v>
                </c:pt>
                <c:pt idx="195" formatCode="#,##0">
                  <c:v>48.7913</c:v>
                </c:pt>
                <c:pt idx="196" formatCode="#,##0">
                  <c:v>39.688612903225803</c:v>
                </c:pt>
                <c:pt idx="197" formatCode="#,##0">
                  <c:v>37.7729</c:v>
                </c:pt>
                <c:pt idx="198" formatCode="#,##0">
                  <c:v>61.8816129032258</c:v>
                </c:pt>
                <c:pt idx="199" formatCode="#,##0">
                  <c:v>26.538129032258066</c:v>
                </c:pt>
                <c:pt idx="200" formatCode="#,##0">
                  <c:v>47.743699999999997</c:v>
                </c:pt>
                <c:pt idx="201" formatCode="#,##0">
                  <c:v>70.528354838709689</c:v>
                </c:pt>
                <c:pt idx="202" formatCode="#,##0">
                  <c:v>49.762633333333333</c:v>
                </c:pt>
                <c:pt idx="203" formatCode="#,##0">
                  <c:v>43.772064516129028</c:v>
                </c:pt>
                <c:pt idx="204" formatCode="#,##0">
                  <c:v>45.366967741935483</c:v>
                </c:pt>
                <c:pt idx="205" formatCode="#,##0">
                  <c:v>40.453607142857145</c:v>
                </c:pt>
                <c:pt idx="206" formatCode="#,##0">
                  <c:v>40.035580645161289</c:v>
                </c:pt>
                <c:pt idx="207" formatCode="#,##0">
                  <c:v>41.572666666666663</c:v>
                </c:pt>
                <c:pt idx="208" formatCode="#,##0">
                  <c:v>48.447645161290325</c:v>
                </c:pt>
                <c:pt idx="209" formatCode="#,##0">
                  <c:v>65.374466666666663</c:v>
                </c:pt>
                <c:pt idx="210" formatCode="#,##0">
                  <c:v>35.791387096774194</c:v>
                </c:pt>
                <c:pt idx="211" formatCode="#,##0">
                  <c:v>39.280258064516126</c:v>
                </c:pt>
                <c:pt idx="212" formatCode="#,##0">
                  <c:v>26.349</c:v>
                </c:pt>
                <c:pt idx="213" formatCode="#,##0">
                  <c:v>42.506483870967742</c:v>
                </c:pt>
                <c:pt idx="214" formatCode="#,##0">
                  <c:v>42.899133333333332</c:v>
                </c:pt>
                <c:pt idx="215" formatCode="#,##0">
                  <c:v>43.620774193548385</c:v>
                </c:pt>
                <c:pt idx="216" formatCode="#,##0">
                  <c:v>42.003999999999998</c:v>
                </c:pt>
                <c:pt idx="217" formatCode="#,##0">
                  <c:v>36.413071428571428</c:v>
                </c:pt>
                <c:pt idx="218" formatCode="#,##0">
                  <c:v>34.448354838709676</c:v>
                </c:pt>
                <c:pt idx="219" formatCode="#,##0">
                  <c:v>37.401933333333332</c:v>
                </c:pt>
                <c:pt idx="220" formatCode="#,##0">
                  <c:v>41.164709677419353</c:v>
                </c:pt>
                <c:pt idx="221" formatCode="#,##0">
                  <c:v>37.416133333333335</c:v>
                </c:pt>
                <c:pt idx="222" formatCode="#,##0">
                  <c:v>34.403645161290328</c:v>
                </c:pt>
                <c:pt idx="223" formatCode="#,##0">
                  <c:v>34.156225806451616</c:v>
                </c:pt>
                <c:pt idx="224" formatCode="#,##0">
                  <c:v>32.053899999999999</c:v>
                </c:pt>
                <c:pt idx="225" formatCode="#,##0">
                  <c:v>34.959548387096774</c:v>
                </c:pt>
              </c:numCache>
            </c:numRef>
          </c:yVal>
          <c:smooth val="0"/>
        </c:ser>
        <c:dLbls>
          <c:showLegendKey val="0"/>
          <c:showVal val="0"/>
          <c:showCatName val="0"/>
          <c:showSerName val="0"/>
          <c:showPercent val="0"/>
          <c:showBubbleSize val="0"/>
        </c:dLbls>
        <c:axId val="180553216"/>
        <c:axId val="180554752"/>
      </c:scatterChart>
      <c:valAx>
        <c:axId val="177985408"/>
        <c:scaling>
          <c:orientation val="minMax"/>
          <c:max val="43720"/>
          <c:min val="36529"/>
        </c:scaling>
        <c:delete val="0"/>
        <c:axPos val="b"/>
        <c:numFmt formatCode="mmm\-yy" sourceLinked="1"/>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77986944"/>
        <c:crosses val="autoZero"/>
        <c:crossBetween val="midCat"/>
        <c:majorUnit val="730.5"/>
      </c:valAx>
      <c:valAx>
        <c:axId val="177986944"/>
        <c:scaling>
          <c:orientation val="minMax"/>
          <c:max val="10000"/>
          <c:min val="0"/>
        </c:scaling>
        <c:delete val="0"/>
        <c:axPos val="l"/>
        <c:majorGridlines/>
        <c:title>
          <c:tx>
            <c:rich>
              <a:bodyPr rot="0" vert="horz"/>
              <a:lstStyle/>
              <a:p>
                <a:pPr algn="ctr">
                  <a:defRPr sz="800" b="1" i="0" u="none" strike="noStrike" baseline="0">
                    <a:solidFill>
                      <a:srgbClr val="00B050"/>
                    </a:solidFill>
                    <a:latin typeface="Calibri"/>
                    <a:ea typeface="Calibri"/>
                    <a:cs typeface="Calibri"/>
                  </a:defRPr>
                </a:pPr>
                <a:r>
                  <a:rPr lang="en-US" sz="800" dirty="0">
                    <a:solidFill>
                      <a:srgbClr val="00B050"/>
                    </a:solidFill>
                  </a:rPr>
                  <a:t>BOPD</a:t>
                </a:r>
              </a:p>
            </c:rich>
          </c:tx>
          <c:layout>
            <c:manualLayout>
              <c:xMode val="edge"/>
              <c:yMode val="edge"/>
              <c:x val="0.11389830508474576"/>
              <c:y val="0.48676441600461973"/>
            </c:manualLayout>
          </c:layout>
          <c:overlay val="0"/>
        </c:title>
        <c:numFmt formatCode="#,##0" sourceLinked="1"/>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77985408"/>
        <c:crosses val="autoZero"/>
        <c:crossBetween val="midCat"/>
      </c:valAx>
      <c:valAx>
        <c:axId val="180553216"/>
        <c:scaling>
          <c:orientation val="minMax"/>
        </c:scaling>
        <c:delete val="1"/>
        <c:axPos val="b"/>
        <c:numFmt formatCode="mmm\-yy" sourceLinked="1"/>
        <c:majorTickMark val="out"/>
        <c:minorTickMark val="none"/>
        <c:tickLblPos val="nextTo"/>
        <c:crossAx val="180554752"/>
        <c:crosses val="autoZero"/>
        <c:crossBetween val="midCat"/>
      </c:valAx>
      <c:valAx>
        <c:axId val="180554752"/>
        <c:scaling>
          <c:orientation val="minMax"/>
          <c:max val="100"/>
          <c:min val="0"/>
        </c:scaling>
        <c:delete val="0"/>
        <c:axPos val="r"/>
        <c:title>
          <c:tx>
            <c:rich>
              <a:bodyPr rot="0" vert="horz"/>
              <a:lstStyle/>
              <a:p>
                <a:pPr algn="ctr">
                  <a:defRPr sz="800" b="1" i="0" u="none" strike="noStrike" baseline="0">
                    <a:solidFill>
                      <a:srgbClr val="FF0000"/>
                    </a:solidFill>
                    <a:latin typeface="Calibri"/>
                    <a:ea typeface="Calibri"/>
                    <a:cs typeface="Calibri"/>
                  </a:defRPr>
                </a:pPr>
                <a:r>
                  <a:rPr lang="en-US" sz="800" dirty="0">
                    <a:solidFill>
                      <a:srgbClr val="FF0000"/>
                    </a:solidFill>
                  </a:rPr>
                  <a:t>MMSCFD</a:t>
                </a:r>
              </a:p>
            </c:rich>
          </c:tx>
          <c:layout>
            <c:manualLayout>
              <c:xMode val="edge"/>
              <c:yMode val="edge"/>
              <c:x val="0.85800595238095245"/>
              <c:y val="0.48373508287435246"/>
            </c:manualLayout>
          </c:layout>
          <c:overlay val="0"/>
        </c:title>
        <c:numFmt formatCode="General" sourceLinked="1"/>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180553216"/>
        <c:crosses val="max"/>
        <c:crossBetween val="midCat"/>
        <c:majorUnit val="10"/>
      </c:valAx>
      <c:spPr>
        <a:noFill/>
        <a:ln w="25400">
          <a:noFill/>
        </a:ln>
      </c:spPr>
    </c:plotArea>
    <c:legend>
      <c:legendPos val="r"/>
      <c:layout>
        <c:manualLayout>
          <c:xMode val="edge"/>
          <c:yMode val="edge"/>
          <c:x val="0.12006210161229847"/>
          <c:y val="0.12385800129851227"/>
          <c:w val="0.28595261529808774"/>
          <c:h val="0.36481095224100446"/>
        </c:manualLayout>
      </c:layout>
      <c:overlay val="0"/>
      <c:spPr>
        <a:solidFill>
          <a:schemeClr val="bg1"/>
        </a:solidFill>
      </c:spPr>
      <c:txPr>
        <a:bodyPr/>
        <a:lstStyle/>
        <a:p>
          <a:pPr>
            <a:defRPr sz="84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Big Sand Draw </a:t>
            </a:r>
            <a:r>
              <a:rPr lang="en-US" sz="1000" dirty="0" smtClean="0"/>
              <a:t>(discovered</a:t>
            </a:r>
            <a:r>
              <a:rPr lang="en-US" sz="1000" baseline="0" dirty="0" smtClean="0"/>
              <a:t> </a:t>
            </a:r>
            <a:r>
              <a:rPr lang="en-US" sz="1000" baseline="0" dirty="0"/>
              <a:t>1918)</a:t>
            </a:r>
            <a:endParaRPr lang="en-US" sz="1000" dirty="0"/>
          </a:p>
        </c:rich>
      </c:tx>
      <c:layout>
        <c:manualLayout>
          <c:xMode val="edge"/>
          <c:yMode val="edge"/>
          <c:x val="0.31697566213314243"/>
          <c:y val="3.0332759641389886E-2"/>
        </c:manualLayout>
      </c:layout>
      <c:overlay val="0"/>
    </c:title>
    <c:autoTitleDeleted val="0"/>
    <c:plotArea>
      <c:layout>
        <c:manualLayout>
          <c:layoutTarget val="inner"/>
          <c:xMode val="edge"/>
          <c:yMode val="edge"/>
          <c:x val="9.0451719850808132E-2"/>
          <c:y val="2.3933920024702793E-2"/>
          <c:w val="0.81725044830200477"/>
          <c:h val="0.92502733671299109"/>
        </c:manualLayout>
      </c:layout>
      <c:scatterChart>
        <c:scatterStyle val="lineMarker"/>
        <c:varyColors val="0"/>
        <c:ser>
          <c:idx val="0"/>
          <c:order val="0"/>
          <c:tx>
            <c:strRef>
              <c:f>'Big Sand Draw (2)'!$B$2</c:f>
              <c:strCache>
                <c:ptCount val="1"/>
                <c:pt idx="0">
                  <c:v>BOPD</c:v>
                </c:pt>
              </c:strCache>
            </c:strRef>
          </c:tx>
          <c:spPr>
            <a:ln w="19050">
              <a:solidFill>
                <a:srgbClr val="00B050"/>
              </a:solidFill>
            </a:ln>
          </c:spPr>
          <c:marker>
            <c:symbol val="none"/>
          </c:marker>
          <c:xVal>
            <c:numRef>
              <c:f>'Big Sand Draw (2)'!$A$3:$A$112</c:f>
              <c:numCache>
                <c:formatCode>mmm\-yy</c:formatCode>
                <c:ptCount val="11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numCache>
            </c:numRef>
          </c:xVal>
          <c:yVal>
            <c:numRef>
              <c:f>'Big Sand Draw (2)'!$B$3:$B$112</c:f>
              <c:numCache>
                <c:formatCode>#,##0</c:formatCode>
                <c:ptCount val="110"/>
                <c:pt idx="0">
                  <c:v>324.87096774193549</c:v>
                </c:pt>
                <c:pt idx="1">
                  <c:v>311.14285714285717</c:v>
                </c:pt>
                <c:pt idx="2">
                  <c:v>323.74193548387098</c:v>
                </c:pt>
                <c:pt idx="3">
                  <c:v>269.56666666666666</c:v>
                </c:pt>
                <c:pt idx="4">
                  <c:v>333.25806451612902</c:v>
                </c:pt>
                <c:pt idx="5">
                  <c:v>317.33333333333331</c:v>
                </c:pt>
                <c:pt idx="6">
                  <c:v>295.19354838709677</c:v>
                </c:pt>
                <c:pt idx="7">
                  <c:v>295.51612903225805</c:v>
                </c:pt>
                <c:pt idx="8">
                  <c:v>314.53333333333336</c:v>
                </c:pt>
                <c:pt idx="9">
                  <c:v>290.51612903225805</c:v>
                </c:pt>
                <c:pt idx="10">
                  <c:v>290.23333333333335</c:v>
                </c:pt>
                <c:pt idx="11">
                  <c:v>257.16129032258067</c:v>
                </c:pt>
                <c:pt idx="12">
                  <c:v>281.58064516129031</c:v>
                </c:pt>
                <c:pt idx="13">
                  <c:v>271.92857142857144</c:v>
                </c:pt>
                <c:pt idx="14">
                  <c:v>261.54838709677421</c:v>
                </c:pt>
                <c:pt idx="15">
                  <c:v>254.36666666666667</c:v>
                </c:pt>
                <c:pt idx="16">
                  <c:v>231.96774193548387</c:v>
                </c:pt>
                <c:pt idx="17">
                  <c:v>245.73333333333332</c:v>
                </c:pt>
                <c:pt idx="18">
                  <c:v>231.80645161290323</c:v>
                </c:pt>
                <c:pt idx="19">
                  <c:v>214.48387096774192</c:v>
                </c:pt>
                <c:pt idx="20">
                  <c:v>231.1</c:v>
                </c:pt>
                <c:pt idx="21">
                  <c:v>216.51612903225808</c:v>
                </c:pt>
                <c:pt idx="22">
                  <c:v>237.06666666666666</c:v>
                </c:pt>
                <c:pt idx="23">
                  <c:v>234.74193548387098</c:v>
                </c:pt>
                <c:pt idx="24">
                  <c:v>237.35483870967741</c:v>
                </c:pt>
                <c:pt idx="25">
                  <c:v>242.5</c:v>
                </c:pt>
                <c:pt idx="26">
                  <c:v>247.74193548387098</c:v>
                </c:pt>
                <c:pt idx="27">
                  <c:v>221.83333333333334</c:v>
                </c:pt>
                <c:pt idx="28">
                  <c:v>223.61290322580646</c:v>
                </c:pt>
                <c:pt idx="29">
                  <c:v>265.43333333333334</c:v>
                </c:pt>
                <c:pt idx="30">
                  <c:v>224.16129032258064</c:v>
                </c:pt>
                <c:pt idx="31">
                  <c:v>168.48387096774192</c:v>
                </c:pt>
                <c:pt idx="32">
                  <c:v>213.96666666666667</c:v>
                </c:pt>
                <c:pt idx="33">
                  <c:v>205.41935483870967</c:v>
                </c:pt>
                <c:pt idx="34">
                  <c:v>193.53333333333333</c:v>
                </c:pt>
                <c:pt idx="35">
                  <c:v>204.41935483870967</c:v>
                </c:pt>
                <c:pt idx="36">
                  <c:v>185.87096774193549</c:v>
                </c:pt>
                <c:pt idx="37">
                  <c:v>208.25</c:v>
                </c:pt>
                <c:pt idx="38">
                  <c:v>205.06451612903226</c:v>
                </c:pt>
                <c:pt idx="39">
                  <c:v>215.4</c:v>
                </c:pt>
                <c:pt idx="40">
                  <c:v>173.38709677419354</c:v>
                </c:pt>
                <c:pt idx="41">
                  <c:v>151.36666666666667</c:v>
                </c:pt>
                <c:pt idx="42">
                  <c:v>193.16129032258064</c:v>
                </c:pt>
                <c:pt idx="43">
                  <c:v>229.51612903225808</c:v>
                </c:pt>
                <c:pt idx="44">
                  <c:v>215.3</c:v>
                </c:pt>
                <c:pt idx="45">
                  <c:v>178.2258064516129</c:v>
                </c:pt>
                <c:pt idx="46">
                  <c:v>180.46666666666667</c:v>
                </c:pt>
                <c:pt idx="47">
                  <c:v>172.38709677419354</c:v>
                </c:pt>
                <c:pt idx="48">
                  <c:v>160.48387096774192</c:v>
                </c:pt>
                <c:pt idx="49">
                  <c:v>149.96428571428572</c:v>
                </c:pt>
                <c:pt idx="50">
                  <c:v>143.35483870967741</c:v>
                </c:pt>
                <c:pt idx="51">
                  <c:v>147.16666666666666</c:v>
                </c:pt>
                <c:pt idx="52">
                  <c:v>92.677419354838705</c:v>
                </c:pt>
                <c:pt idx="53">
                  <c:v>102.93333333333334</c:v>
                </c:pt>
                <c:pt idx="54">
                  <c:v>101.12903225806451</c:v>
                </c:pt>
                <c:pt idx="55">
                  <c:v>126.45161290322581</c:v>
                </c:pt>
                <c:pt idx="56">
                  <c:v>108.03333333333333</c:v>
                </c:pt>
                <c:pt idx="57">
                  <c:v>106</c:v>
                </c:pt>
                <c:pt idx="58">
                  <c:v>122.4</c:v>
                </c:pt>
                <c:pt idx="59">
                  <c:v>211.48387096774192</c:v>
                </c:pt>
                <c:pt idx="60">
                  <c:v>235.19354838709677</c:v>
                </c:pt>
                <c:pt idx="61">
                  <c:v>312.10714285714283</c:v>
                </c:pt>
                <c:pt idx="62">
                  <c:v>323.61290322580646</c:v>
                </c:pt>
                <c:pt idx="63">
                  <c:v>377.36666666666667</c:v>
                </c:pt>
                <c:pt idx="64">
                  <c:v>321.87096774193549</c:v>
                </c:pt>
                <c:pt idx="65">
                  <c:v>2289.9</c:v>
                </c:pt>
                <c:pt idx="66">
                  <c:v>1980.2258064516129</c:v>
                </c:pt>
                <c:pt idx="67">
                  <c:v>1947.2903225806451</c:v>
                </c:pt>
                <c:pt idx="68">
                  <c:v>1635.7333333333333</c:v>
                </c:pt>
                <c:pt idx="69">
                  <c:v>2115.0322580645161</c:v>
                </c:pt>
                <c:pt idx="70">
                  <c:v>2023.3666666666666</c:v>
                </c:pt>
                <c:pt idx="71">
                  <c:v>1830.0645161290322</c:v>
                </c:pt>
                <c:pt idx="72">
                  <c:v>962.54838709677415</c:v>
                </c:pt>
                <c:pt idx="73">
                  <c:v>1836.3214285714287</c:v>
                </c:pt>
                <c:pt idx="74">
                  <c:v>2345.4516129032259</c:v>
                </c:pt>
                <c:pt idx="75">
                  <c:v>2374.6333333333332</c:v>
                </c:pt>
                <c:pt idx="76">
                  <c:v>2814.2580645161293</c:v>
                </c:pt>
                <c:pt idx="77">
                  <c:v>2609.5666666666666</c:v>
                </c:pt>
                <c:pt idx="78">
                  <c:v>2044.1935483870968</c:v>
                </c:pt>
                <c:pt idx="79">
                  <c:v>1277.1290322580646</c:v>
                </c:pt>
                <c:pt idx="80">
                  <c:v>1050.5666666666666</c:v>
                </c:pt>
                <c:pt idx="81">
                  <c:v>1482.7096774193549</c:v>
                </c:pt>
                <c:pt idx="82">
                  <c:v>1450.7333333333333</c:v>
                </c:pt>
                <c:pt idx="83">
                  <c:v>1442.0967741935483</c:v>
                </c:pt>
                <c:pt idx="84">
                  <c:v>1449.6129032258063</c:v>
                </c:pt>
                <c:pt idx="85">
                  <c:v>1455.8214285714287</c:v>
                </c:pt>
                <c:pt idx="86">
                  <c:v>1618.258064516129</c:v>
                </c:pt>
                <c:pt idx="87">
                  <c:v>1639.0333333333333</c:v>
                </c:pt>
                <c:pt idx="88">
                  <c:v>1701.258064516129</c:v>
                </c:pt>
                <c:pt idx="89">
                  <c:v>1600.9333333333334</c:v>
                </c:pt>
                <c:pt idx="90">
                  <c:v>1442.2258064516129</c:v>
                </c:pt>
                <c:pt idx="91">
                  <c:v>1583.5806451612902</c:v>
                </c:pt>
                <c:pt idx="92">
                  <c:v>1604.0333333333333</c:v>
                </c:pt>
                <c:pt idx="93">
                  <c:v>1532.5806451612902</c:v>
                </c:pt>
                <c:pt idx="94">
                  <c:v>1556.4</c:v>
                </c:pt>
                <c:pt idx="95">
                  <c:v>1611.3870967741937</c:v>
                </c:pt>
                <c:pt idx="96">
                  <c:v>1507.258064516129</c:v>
                </c:pt>
                <c:pt idx="97">
                  <c:v>1632.4285714285713</c:v>
                </c:pt>
                <c:pt idx="98">
                  <c:v>1622.2258064516129</c:v>
                </c:pt>
                <c:pt idx="99">
                  <c:v>1655.8</c:v>
                </c:pt>
                <c:pt idx="100">
                  <c:v>1550.2258064516129</c:v>
                </c:pt>
                <c:pt idx="101">
                  <c:v>1606.0333333333333</c:v>
                </c:pt>
                <c:pt idx="102">
                  <c:v>1569.9677419354839</c:v>
                </c:pt>
                <c:pt idx="103">
                  <c:v>1581.6451612903227</c:v>
                </c:pt>
                <c:pt idx="104">
                  <c:v>1578.8666666666666</c:v>
                </c:pt>
                <c:pt idx="105">
                  <c:v>1641.7096774193549</c:v>
                </c:pt>
                <c:pt idx="106">
                  <c:v>1510.0333333333333</c:v>
                </c:pt>
                <c:pt idx="107">
                  <c:v>1474.1612903225807</c:v>
                </c:pt>
                <c:pt idx="108">
                  <c:v>570</c:v>
                </c:pt>
                <c:pt idx="109">
                  <c:v>688.78571428571433</c:v>
                </c:pt>
              </c:numCache>
            </c:numRef>
          </c:yVal>
          <c:smooth val="0"/>
        </c:ser>
        <c:dLbls>
          <c:showLegendKey val="0"/>
          <c:showVal val="0"/>
          <c:showCatName val="0"/>
          <c:showSerName val="0"/>
          <c:showPercent val="0"/>
          <c:showBubbleSize val="0"/>
        </c:dLbls>
        <c:axId val="40624512"/>
        <c:axId val="40626048"/>
      </c:scatterChart>
      <c:scatterChart>
        <c:scatterStyle val="lineMarker"/>
        <c:varyColors val="0"/>
        <c:ser>
          <c:idx val="1"/>
          <c:order val="1"/>
          <c:tx>
            <c:strRef>
              <c:f>'Big Sand Draw (2)'!$C$2</c:f>
              <c:strCache>
                <c:ptCount val="1"/>
                <c:pt idx="0">
                  <c:v>Purchased CO2 </c:v>
                </c:pt>
              </c:strCache>
            </c:strRef>
          </c:tx>
          <c:spPr>
            <a:ln w="19050">
              <a:solidFill>
                <a:srgbClr val="FF0000"/>
              </a:solidFill>
            </a:ln>
          </c:spPr>
          <c:marker>
            <c:symbol val="none"/>
          </c:marker>
          <c:xVal>
            <c:numRef>
              <c:f>'Big Sand Draw (2)'!$A$3:$A$112</c:f>
              <c:numCache>
                <c:formatCode>mmm\-yy</c:formatCode>
                <c:ptCount val="11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numCache>
            </c:numRef>
          </c:xVal>
          <c:yVal>
            <c:numRef>
              <c:f>'Big Sand Draw (2)'!$C$3:$C$112</c:f>
              <c:numCache>
                <c:formatCode>General</c:formatCode>
                <c:ptCount val="110"/>
                <c:pt idx="51" formatCode="#,##0">
                  <c:v>0.34433333333333332</c:v>
                </c:pt>
                <c:pt idx="52" formatCode="#,##0">
                  <c:v>5.8002258064516123</c:v>
                </c:pt>
                <c:pt idx="53" formatCode="#,##0">
                  <c:v>11.481399999999999</c:v>
                </c:pt>
                <c:pt idx="54" formatCode="#,##0">
                  <c:v>22.348709677419357</c:v>
                </c:pt>
                <c:pt idx="55" formatCode="#,##0">
                  <c:v>20.260612903225805</c:v>
                </c:pt>
                <c:pt idx="56" formatCode="#,##0">
                  <c:v>29.090433333333333</c:v>
                </c:pt>
                <c:pt idx="57" formatCode="#,##0">
                  <c:v>30.040258064516127</c:v>
                </c:pt>
                <c:pt idx="58" formatCode="#,##0">
                  <c:v>29.532466666666668</c:v>
                </c:pt>
                <c:pt idx="59" formatCode="#,##0">
                  <c:v>29.826516129032257</c:v>
                </c:pt>
                <c:pt idx="60" formatCode="#,##0">
                  <c:v>28.549290322580642</c:v>
                </c:pt>
                <c:pt idx="61" formatCode="#,##0">
                  <c:v>36.909285714285716</c:v>
                </c:pt>
                <c:pt idx="62" formatCode="#,##0">
                  <c:v>25.774645161290323</c:v>
                </c:pt>
                <c:pt idx="63" formatCode="#,##0">
                  <c:v>29.814</c:v>
                </c:pt>
                <c:pt idx="64" formatCode="#,##0">
                  <c:v>27.514806451612902</c:v>
                </c:pt>
                <c:pt idx="65" formatCode="#,##0">
                  <c:v>38.374699999999997</c:v>
                </c:pt>
                <c:pt idx="66" formatCode="#,##0">
                  <c:v>44.436</c:v>
                </c:pt>
                <c:pt idx="67" formatCode="#,##0">
                  <c:v>64.190774193548393</c:v>
                </c:pt>
                <c:pt idx="68" formatCode="#,##0">
                  <c:v>54.869599999999998</c:v>
                </c:pt>
                <c:pt idx="69" formatCode="#,##0">
                  <c:v>61.077838709677415</c:v>
                </c:pt>
                <c:pt idx="70" formatCode="#,##0">
                  <c:v>59.910666666666664</c:v>
                </c:pt>
                <c:pt idx="71" formatCode="#,##0">
                  <c:v>32.128548387096771</c:v>
                </c:pt>
                <c:pt idx="72" formatCode="#,##0">
                  <c:v>0.45361290322580672</c:v>
                </c:pt>
                <c:pt idx="73" formatCode="#,##0">
                  <c:v>15.394087438423639</c:v>
                </c:pt>
                <c:pt idx="74" formatCode="#,##0">
                  <c:v>38.657193548387092</c:v>
                </c:pt>
                <c:pt idx="75" formatCode="#,##0">
                  <c:v>32.982266666666668</c:v>
                </c:pt>
                <c:pt idx="76" formatCode="#,##0">
                  <c:v>35.740483870967736</c:v>
                </c:pt>
                <c:pt idx="77" formatCode="#,##0">
                  <c:v>32.44125268817205</c:v>
                </c:pt>
                <c:pt idx="78" formatCode="#,##0">
                  <c:v>3.3852903225806443</c:v>
                </c:pt>
                <c:pt idx="79" formatCode="#,##0">
                  <c:v>-1.0706451612903223</c:v>
                </c:pt>
                <c:pt idx="80" formatCode="#,##0">
                  <c:v>8.2700666666666649</c:v>
                </c:pt>
                <c:pt idx="81" formatCode="#,##0">
                  <c:v>14.340096774193551</c:v>
                </c:pt>
                <c:pt idx="82" formatCode="#,##0">
                  <c:v>13.381466666666665</c:v>
                </c:pt>
                <c:pt idx="83" formatCode="#,##0">
                  <c:v>10.102645161290329</c:v>
                </c:pt>
                <c:pt idx="84" formatCode="#,##0">
                  <c:v>15.949096774193549</c:v>
                </c:pt>
                <c:pt idx="85" formatCode="#,##0">
                  <c:v>15.464916256157643</c:v>
                </c:pt>
                <c:pt idx="86" formatCode="#,##0">
                  <c:v>19.604354838709682</c:v>
                </c:pt>
                <c:pt idx="87" formatCode="#,##0">
                  <c:v>18.673666666666662</c:v>
                </c:pt>
                <c:pt idx="88" formatCode="#,##0">
                  <c:v>18.744612903225807</c:v>
                </c:pt>
                <c:pt idx="89" formatCode="#,##0">
                  <c:v>18.569200000000002</c:v>
                </c:pt>
                <c:pt idx="90" formatCode="#,##0">
                  <c:v>11.139032258064518</c:v>
                </c:pt>
                <c:pt idx="91" formatCode="#,##0">
                  <c:v>16.297225806451614</c:v>
                </c:pt>
                <c:pt idx="92" formatCode="#,##0">
                  <c:v>15.410800000000002</c:v>
                </c:pt>
                <c:pt idx="93" formatCode="#,##0">
                  <c:v>15.133258064516127</c:v>
                </c:pt>
                <c:pt idx="94" formatCode="#,##0">
                  <c:v>8.1488333333333287</c:v>
                </c:pt>
                <c:pt idx="95" formatCode="#,##0">
                  <c:v>7.8440967741935594</c:v>
                </c:pt>
                <c:pt idx="96" formatCode="#,##0">
                  <c:v>16.00703225806452</c:v>
                </c:pt>
                <c:pt idx="97" formatCode="#,##0">
                  <c:v>14.406464285714286</c:v>
                </c:pt>
                <c:pt idx="98" formatCode="#,##0">
                  <c:v>18.064193548387088</c:v>
                </c:pt>
                <c:pt idx="99" formatCode="#,##0">
                  <c:v>18.252333333333333</c:v>
                </c:pt>
                <c:pt idx="100" formatCode="#,##0">
                  <c:v>17.328096774193547</c:v>
                </c:pt>
                <c:pt idx="101" formatCode="#,##0">
                  <c:v>17.135333333333321</c:v>
                </c:pt>
                <c:pt idx="102" formatCode="#,##0">
                  <c:v>0</c:v>
                </c:pt>
                <c:pt idx="103" formatCode="#,##0">
                  <c:v>16.925516129032253</c:v>
                </c:pt>
                <c:pt idx="104" formatCode="#,##0">
                  <c:v>17.841633333333341</c:v>
                </c:pt>
                <c:pt idx="105" formatCode="#,##0">
                  <c:v>18.477129032258063</c:v>
                </c:pt>
                <c:pt idx="106" formatCode="#,##0">
                  <c:v>23.08253333333333</c:v>
                </c:pt>
                <c:pt idx="107" formatCode="#,##0">
                  <c:v>18.472612903225809</c:v>
                </c:pt>
                <c:pt idx="108" formatCode="#,##0">
                  <c:v>4.9872258064516153</c:v>
                </c:pt>
                <c:pt idx="109" formatCode="#,##0">
                  <c:v>-0.32735714285714224</c:v>
                </c:pt>
              </c:numCache>
            </c:numRef>
          </c:yVal>
          <c:smooth val="0"/>
        </c:ser>
        <c:ser>
          <c:idx val="2"/>
          <c:order val="2"/>
          <c:tx>
            <c:strRef>
              <c:f>'Big Sand Draw (2)'!$D$2</c:f>
              <c:strCache>
                <c:ptCount val="1"/>
                <c:pt idx="0">
                  <c:v>Injected CO2 </c:v>
                </c:pt>
              </c:strCache>
            </c:strRef>
          </c:tx>
          <c:spPr>
            <a:ln w="19050">
              <a:solidFill>
                <a:srgbClr val="FF0000"/>
              </a:solidFill>
              <a:prstDash val="sysDot"/>
            </a:ln>
          </c:spPr>
          <c:marker>
            <c:symbol val="none"/>
          </c:marker>
          <c:xVal>
            <c:numRef>
              <c:f>'Big Sand Draw (2)'!$A$3:$A$112</c:f>
              <c:numCache>
                <c:formatCode>mmm\-yy</c:formatCode>
                <c:ptCount val="11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numCache>
            </c:numRef>
          </c:xVal>
          <c:yVal>
            <c:numRef>
              <c:f>'Big Sand Draw (2)'!$D$3:$D$112</c:f>
              <c:numCache>
                <c:formatCode>General</c:formatCode>
                <c:ptCount val="110"/>
                <c:pt idx="51" formatCode="#,##0">
                  <c:v>0.34433333333333332</c:v>
                </c:pt>
                <c:pt idx="52" formatCode="#,##0">
                  <c:v>5.8002258064516123</c:v>
                </c:pt>
                <c:pt idx="53" formatCode="#,##0">
                  <c:v>11.481399999999999</c:v>
                </c:pt>
                <c:pt idx="54" formatCode="#,##0">
                  <c:v>22.348709677419357</c:v>
                </c:pt>
                <c:pt idx="55" formatCode="#,##0">
                  <c:v>20.260612903225805</c:v>
                </c:pt>
                <c:pt idx="56" formatCode="#,##0">
                  <c:v>29.090433333333333</c:v>
                </c:pt>
                <c:pt idx="57" formatCode="#,##0">
                  <c:v>30.040258064516127</c:v>
                </c:pt>
                <c:pt idx="58" formatCode="#,##0">
                  <c:v>29.532466666666668</c:v>
                </c:pt>
                <c:pt idx="59" formatCode="#,##0">
                  <c:v>29.826516129032257</c:v>
                </c:pt>
                <c:pt idx="60" formatCode="#,##0">
                  <c:v>28.549290322580642</c:v>
                </c:pt>
                <c:pt idx="61" formatCode="#,##0">
                  <c:v>36.909285714285716</c:v>
                </c:pt>
                <c:pt idx="62" formatCode="#,##0">
                  <c:v>25.774645161290323</c:v>
                </c:pt>
                <c:pt idx="63" formatCode="#,##0">
                  <c:v>29.814</c:v>
                </c:pt>
                <c:pt idx="64" formatCode="#,##0">
                  <c:v>27.514806451612902</c:v>
                </c:pt>
                <c:pt idx="65" formatCode="#,##0">
                  <c:v>38.374699999999997</c:v>
                </c:pt>
                <c:pt idx="66" formatCode="#,##0">
                  <c:v>44.436</c:v>
                </c:pt>
                <c:pt idx="67" formatCode="#,##0">
                  <c:v>64.190774193548393</c:v>
                </c:pt>
                <c:pt idx="68" formatCode="#,##0">
                  <c:v>54.869599999999998</c:v>
                </c:pt>
                <c:pt idx="69" formatCode="#,##0">
                  <c:v>61.077838709677415</c:v>
                </c:pt>
                <c:pt idx="70" formatCode="#,##0">
                  <c:v>59.910666666666664</c:v>
                </c:pt>
                <c:pt idx="71" formatCode="#,##0">
                  <c:v>61.188064516129032</c:v>
                </c:pt>
                <c:pt idx="72" formatCode="#,##0">
                  <c:v>12.60341935483871</c:v>
                </c:pt>
                <c:pt idx="73" formatCode="#,##0">
                  <c:v>38.724551724137925</c:v>
                </c:pt>
                <c:pt idx="74" formatCode="#,##0">
                  <c:v>82.370999999999995</c:v>
                </c:pt>
                <c:pt idx="75" formatCode="#,##0">
                  <c:v>80.973533333333336</c:v>
                </c:pt>
                <c:pt idx="76" formatCode="#,##0">
                  <c:v>89.753129032258059</c:v>
                </c:pt>
                <c:pt idx="77" formatCode="#,##0">
                  <c:v>89.188833333333335</c:v>
                </c:pt>
                <c:pt idx="78" formatCode="#,##0">
                  <c:v>45.267806451612898</c:v>
                </c:pt>
                <c:pt idx="79" formatCode="#,##0">
                  <c:v>21.789838709677419</c:v>
                </c:pt>
                <c:pt idx="80" formatCode="#,##0">
                  <c:v>24.758966666666666</c:v>
                </c:pt>
                <c:pt idx="81" formatCode="#,##0">
                  <c:v>40.257709677419356</c:v>
                </c:pt>
                <c:pt idx="82" formatCode="#,##0">
                  <c:v>34.350999999999999</c:v>
                </c:pt>
                <c:pt idx="83" formatCode="#,##0">
                  <c:v>35.388161290322586</c:v>
                </c:pt>
                <c:pt idx="84" formatCode="#,##0">
                  <c:v>41.46867741935484</c:v>
                </c:pt>
                <c:pt idx="85" formatCode="#,##0">
                  <c:v>47.749344827586214</c:v>
                </c:pt>
                <c:pt idx="86" formatCode="#,##0">
                  <c:v>56.591903225806455</c:v>
                </c:pt>
                <c:pt idx="87" formatCode="#,##0">
                  <c:v>58.211133333333329</c:v>
                </c:pt>
                <c:pt idx="88" formatCode="#,##0">
                  <c:v>62.228806451612904</c:v>
                </c:pt>
                <c:pt idx="89" formatCode="#,##0">
                  <c:v>61.010533333333335</c:v>
                </c:pt>
                <c:pt idx="90" formatCode="#,##0">
                  <c:v>45.332096774193545</c:v>
                </c:pt>
                <c:pt idx="91" formatCode="#,##0">
                  <c:v>55.435903225806456</c:v>
                </c:pt>
                <c:pt idx="92" formatCode="#,##0">
                  <c:v>56.305433333333333</c:v>
                </c:pt>
                <c:pt idx="93" formatCode="#,##0">
                  <c:v>59.746741935483868</c:v>
                </c:pt>
                <c:pt idx="94" formatCode="#,##0">
                  <c:v>59.9666</c:v>
                </c:pt>
                <c:pt idx="95" formatCode="#,##0">
                  <c:v>55.1273870967742</c:v>
                </c:pt>
                <c:pt idx="96" formatCode="#,##0">
                  <c:v>65.748806451612907</c:v>
                </c:pt>
                <c:pt idx="97" formatCode="#,##0">
                  <c:v>66.951250000000002</c:v>
                </c:pt>
                <c:pt idx="98" formatCode="#,##0">
                  <c:v>72.26267741935483</c:v>
                </c:pt>
                <c:pt idx="99" formatCode="#,##0">
                  <c:v>73.628833333333333</c:v>
                </c:pt>
                <c:pt idx="100" formatCode="#,##0">
                  <c:v>69.751870967741937</c:v>
                </c:pt>
                <c:pt idx="101" formatCode="#,##0">
                  <c:v>73.095199999999991</c:v>
                </c:pt>
                <c:pt idx="102" formatCode="#,##0">
                  <c:v>26.121032258064517</c:v>
                </c:pt>
                <c:pt idx="103" formatCode="#,##0">
                  <c:v>71.819999999999993</c:v>
                </c:pt>
                <c:pt idx="104" formatCode="#,##0">
                  <c:v>72.730166666666676</c:v>
                </c:pt>
                <c:pt idx="105" formatCode="#,##0">
                  <c:v>76.771225806451611</c:v>
                </c:pt>
                <c:pt idx="106" formatCode="#,##0">
                  <c:v>76.036299999999997</c:v>
                </c:pt>
                <c:pt idx="107" formatCode="#,##0">
                  <c:v>74.504612903225805</c:v>
                </c:pt>
                <c:pt idx="108" formatCode="#,##0">
                  <c:v>21.976967741935486</c:v>
                </c:pt>
                <c:pt idx="109" formatCode="#,##0">
                  <c:v>14.835000000000001</c:v>
                </c:pt>
              </c:numCache>
            </c:numRef>
          </c:yVal>
          <c:smooth val="0"/>
        </c:ser>
        <c:ser>
          <c:idx val="3"/>
          <c:order val="3"/>
          <c:tx>
            <c:strRef>
              <c:f>'Big Sand Draw (2)'!$E$2</c:f>
              <c:strCache>
                <c:ptCount val="1"/>
                <c:pt idx="0">
                  <c:v>Recycled CO2 </c:v>
                </c:pt>
              </c:strCache>
            </c:strRef>
          </c:tx>
          <c:spPr>
            <a:ln w="19050">
              <a:solidFill>
                <a:srgbClr val="FF0000"/>
              </a:solidFill>
              <a:prstDash val="dash"/>
            </a:ln>
          </c:spPr>
          <c:marker>
            <c:symbol val="none"/>
          </c:marker>
          <c:xVal>
            <c:numRef>
              <c:f>'Big Sand Draw (2)'!$A$3:$A$112</c:f>
              <c:numCache>
                <c:formatCode>mmm\-yy</c:formatCode>
                <c:ptCount val="11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numCache>
            </c:numRef>
          </c:xVal>
          <c:yVal>
            <c:numRef>
              <c:f>'Big Sand Draw (2)'!$E$3:$E$112</c:f>
              <c:numCache>
                <c:formatCode>General</c:formatCode>
                <c:ptCount val="110"/>
                <c:pt idx="71" formatCode="#,##0">
                  <c:v>29.059516129032257</c:v>
                </c:pt>
                <c:pt idx="72" formatCode="#,##0">
                  <c:v>12.149806451612903</c:v>
                </c:pt>
                <c:pt idx="73" formatCode="#,##0">
                  <c:v>23.330464285714285</c:v>
                </c:pt>
                <c:pt idx="74" formatCode="#,##0">
                  <c:v>43.713806451612903</c:v>
                </c:pt>
                <c:pt idx="75" formatCode="#,##0">
                  <c:v>47.991266666666668</c:v>
                </c:pt>
                <c:pt idx="76" formatCode="#,##0">
                  <c:v>54.012645161290322</c:v>
                </c:pt>
                <c:pt idx="77" formatCode="#,##0">
                  <c:v>56.747580645161285</c:v>
                </c:pt>
                <c:pt idx="78" formatCode="#,##0">
                  <c:v>41.882516129032254</c:v>
                </c:pt>
                <c:pt idx="79" formatCode="#,##0">
                  <c:v>22.860483870967741</c:v>
                </c:pt>
                <c:pt idx="80" formatCode="#,##0">
                  <c:v>16.488900000000001</c:v>
                </c:pt>
                <c:pt idx="81" formatCode="#,##0">
                  <c:v>25.917612903225805</c:v>
                </c:pt>
                <c:pt idx="82" formatCode="#,##0">
                  <c:v>20.969533333333334</c:v>
                </c:pt>
                <c:pt idx="83" formatCode="#,##0">
                  <c:v>25.285516129032256</c:v>
                </c:pt>
                <c:pt idx="84" formatCode="#,##0">
                  <c:v>25.519580645161291</c:v>
                </c:pt>
                <c:pt idx="85" formatCode="#,##0">
                  <c:v>32.28442857142857</c:v>
                </c:pt>
                <c:pt idx="86" formatCode="#,##0">
                  <c:v>36.987548387096773</c:v>
                </c:pt>
                <c:pt idx="87" formatCode="#,##0">
                  <c:v>39.537466666666667</c:v>
                </c:pt>
                <c:pt idx="88" formatCode="#,##0">
                  <c:v>43.484193548387097</c:v>
                </c:pt>
                <c:pt idx="89" formatCode="#,##0">
                  <c:v>42.441333333333333</c:v>
                </c:pt>
                <c:pt idx="90" formatCode="#,##0">
                  <c:v>34.193064516129027</c:v>
                </c:pt>
                <c:pt idx="91" formatCode="#,##0">
                  <c:v>39.138677419354842</c:v>
                </c:pt>
                <c:pt idx="92" formatCode="#,##0">
                  <c:v>40.894633333333331</c:v>
                </c:pt>
                <c:pt idx="93" formatCode="#,##0">
                  <c:v>44.613483870967741</c:v>
                </c:pt>
                <c:pt idx="94" formatCode="#,##0">
                  <c:v>51.817766666666671</c:v>
                </c:pt>
                <c:pt idx="95" formatCode="#,##0">
                  <c:v>47.28329032258064</c:v>
                </c:pt>
                <c:pt idx="96" formatCode="#,##0">
                  <c:v>49.741774193548387</c:v>
                </c:pt>
                <c:pt idx="97" formatCode="#,##0">
                  <c:v>52.544785714285716</c:v>
                </c:pt>
                <c:pt idx="98" formatCode="#,##0">
                  <c:v>54.198483870967742</c:v>
                </c:pt>
                <c:pt idx="99" formatCode="#,##0">
                  <c:v>55.3765</c:v>
                </c:pt>
                <c:pt idx="100" formatCode="#,##0">
                  <c:v>52.42377419354839</c:v>
                </c:pt>
                <c:pt idx="101" formatCode="#,##0">
                  <c:v>55.95986666666667</c:v>
                </c:pt>
                <c:pt idx="102" formatCode="#,##0">
                  <c:v>51.872483870967741</c:v>
                </c:pt>
                <c:pt idx="103" formatCode="#,##0">
                  <c:v>54.89448387096774</c:v>
                </c:pt>
                <c:pt idx="104" formatCode="#,##0">
                  <c:v>54.888533333333335</c:v>
                </c:pt>
                <c:pt idx="105" formatCode="#,##0">
                  <c:v>58.294096774193548</c:v>
                </c:pt>
                <c:pt idx="106" formatCode="#,##0">
                  <c:v>52.953766666666667</c:v>
                </c:pt>
                <c:pt idx="107" formatCode="#,##0">
                  <c:v>56.031999999999996</c:v>
                </c:pt>
                <c:pt idx="108" formatCode="#,##0">
                  <c:v>16.98974193548387</c:v>
                </c:pt>
                <c:pt idx="109" formatCode="#,##0">
                  <c:v>15.162357142857143</c:v>
                </c:pt>
              </c:numCache>
            </c:numRef>
          </c:yVal>
          <c:smooth val="0"/>
        </c:ser>
        <c:dLbls>
          <c:showLegendKey val="0"/>
          <c:showVal val="0"/>
          <c:showCatName val="0"/>
          <c:showSerName val="0"/>
          <c:showPercent val="0"/>
          <c:showBubbleSize val="0"/>
        </c:dLbls>
        <c:axId val="180199424"/>
        <c:axId val="180200960"/>
      </c:scatterChart>
      <c:valAx>
        <c:axId val="40624512"/>
        <c:scaling>
          <c:orientation val="minMax"/>
          <c:min val="40200"/>
        </c:scaling>
        <c:delete val="0"/>
        <c:axPos val="b"/>
        <c:numFmt formatCode="mmm\-yy"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626048"/>
        <c:crosses val="autoZero"/>
        <c:crossBetween val="midCat"/>
        <c:majorUnit val="730.5"/>
      </c:valAx>
      <c:valAx>
        <c:axId val="40626048"/>
        <c:scaling>
          <c:orientation val="minMax"/>
        </c:scaling>
        <c:delete val="0"/>
        <c:axPos val="l"/>
        <c:majorGridlines/>
        <c:title>
          <c:tx>
            <c:rich>
              <a:bodyPr rot="0" vert="horz"/>
              <a:lstStyle/>
              <a:p>
                <a:pPr>
                  <a:defRPr sz="800">
                    <a:solidFill>
                      <a:srgbClr val="00B050"/>
                    </a:solidFill>
                  </a:defRPr>
                </a:pPr>
                <a:r>
                  <a:rPr lang="en-US" sz="800" dirty="0">
                    <a:solidFill>
                      <a:srgbClr val="00B050"/>
                    </a:solidFill>
                  </a:rPr>
                  <a:t>BOPD</a:t>
                </a:r>
              </a:p>
            </c:rich>
          </c:tx>
          <c:layout>
            <c:manualLayout>
              <c:xMode val="edge"/>
              <c:yMode val="edge"/>
              <c:x val="0.10252475019569922"/>
              <c:y val="0.499161262930369"/>
            </c:manualLayout>
          </c:layout>
          <c:overlay val="0"/>
        </c:title>
        <c:numFmt formatCode="#,##0" sourceLinked="1"/>
        <c:majorTickMark val="out"/>
        <c:minorTickMark val="none"/>
        <c:tickLblPos val="nextTo"/>
        <c:txPr>
          <a:bodyPr/>
          <a:lstStyle/>
          <a:p>
            <a:pPr>
              <a:defRPr sz="800"/>
            </a:pPr>
            <a:endParaRPr lang="en-US"/>
          </a:p>
        </c:txPr>
        <c:crossAx val="40624512"/>
        <c:crosses val="autoZero"/>
        <c:crossBetween val="midCat"/>
      </c:valAx>
      <c:valAx>
        <c:axId val="180199424"/>
        <c:scaling>
          <c:orientation val="minMax"/>
        </c:scaling>
        <c:delete val="1"/>
        <c:axPos val="b"/>
        <c:numFmt formatCode="mmm\-yy" sourceLinked="1"/>
        <c:majorTickMark val="out"/>
        <c:minorTickMark val="none"/>
        <c:tickLblPos val="nextTo"/>
        <c:crossAx val="180200960"/>
        <c:crosses val="autoZero"/>
        <c:crossBetween val="midCat"/>
      </c:valAx>
      <c:valAx>
        <c:axId val="180200960"/>
        <c:scaling>
          <c:orientation val="minMax"/>
          <c:max val="90"/>
          <c:min val="0"/>
        </c:scaling>
        <c:delete val="0"/>
        <c:axPos val="r"/>
        <c:title>
          <c:tx>
            <c:rich>
              <a:bodyPr rot="0" vert="horz"/>
              <a:lstStyle/>
              <a:p>
                <a:pPr>
                  <a:defRPr sz="800">
                    <a:solidFill>
                      <a:srgbClr val="FF0000"/>
                    </a:solidFill>
                  </a:defRPr>
                </a:pPr>
                <a:r>
                  <a:rPr lang="en-US" sz="800" dirty="0">
                    <a:solidFill>
                      <a:srgbClr val="FF0000"/>
                    </a:solidFill>
                  </a:rPr>
                  <a:t>MMSCFD</a:t>
                </a:r>
              </a:p>
            </c:rich>
          </c:tx>
          <c:layout>
            <c:manualLayout>
              <c:xMode val="edge"/>
              <c:yMode val="edge"/>
              <c:x val="0.93430249295517342"/>
              <c:y val="0.53011269622139945"/>
            </c:manualLayout>
          </c:layout>
          <c:overlay val="0"/>
        </c:title>
        <c:numFmt formatCode="General" sourceLinked="1"/>
        <c:majorTickMark val="out"/>
        <c:minorTickMark val="none"/>
        <c:tickLblPos val="nextTo"/>
        <c:txPr>
          <a:bodyPr/>
          <a:lstStyle/>
          <a:p>
            <a:pPr>
              <a:defRPr sz="800"/>
            </a:pPr>
            <a:endParaRPr lang="en-US"/>
          </a:p>
        </c:txPr>
        <c:crossAx val="180199424"/>
        <c:crosses val="max"/>
        <c:crossBetween val="midCat"/>
      </c:valAx>
    </c:plotArea>
    <c:legend>
      <c:legendPos val="r"/>
      <c:layout>
        <c:manualLayout>
          <c:xMode val="edge"/>
          <c:yMode val="edge"/>
          <c:x val="0.1462118826055834"/>
          <c:y val="0.10782031858445977"/>
          <c:w val="0.29142066332617511"/>
          <c:h val="0.28813494717959215"/>
        </c:manualLayout>
      </c:layout>
      <c:overlay val="0"/>
      <c:spPr>
        <a:solidFill>
          <a:schemeClr val="bg1"/>
        </a:solidFill>
      </c:spPr>
      <c:txPr>
        <a:bodyPr/>
        <a:lstStyle/>
        <a:p>
          <a:pPr>
            <a:defRPr sz="8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2399923532019"/>
          <c:y val="7.2599747563632105E-2"/>
          <c:w val="0.7648971185383806"/>
          <c:h val="0.76432447492541422"/>
        </c:manualLayout>
      </c:layout>
      <c:scatterChart>
        <c:scatterStyle val="lineMarker"/>
        <c:varyColors val="0"/>
        <c:ser>
          <c:idx val="1"/>
          <c:order val="1"/>
          <c:tx>
            <c:v>Oil rate</c:v>
          </c:tx>
          <c:spPr>
            <a:ln w="19050">
              <a:solidFill>
                <a:srgbClr val="00B050"/>
              </a:solidFill>
            </a:ln>
          </c:spPr>
          <c:marker>
            <c:symbol val="none"/>
          </c:marker>
          <c:xVal>
            <c:numRef>
              <c:f>full_field!$K$2:$K$4744</c:f>
              <c:numCache>
                <c:formatCode>m/d/yyyy</c:formatCode>
                <c:ptCount val="4743"/>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43101</c:v>
                </c:pt>
                <c:pt idx="28">
                  <c:v>43102</c:v>
                </c:pt>
                <c:pt idx="29">
                  <c:v>43103</c:v>
                </c:pt>
                <c:pt idx="30">
                  <c:v>43104</c:v>
                </c:pt>
                <c:pt idx="31">
                  <c:v>43105</c:v>
                </c:pt>
                <c:pt idx="32">
                  <c:v>43106</c:v>
                </c:pt>
                <c:pt idx="33">
                  <c:v>43107</c:v>
                </c:pt>
                <c:pt idx="34">
                  <c:v>43108</c:v>
                </c:pt>
                <c:pt idx="35">
                  <c:v>43109</c:v>
                </c:pt>
                <c:pt idx="36">
                  <c:v>43110</c:v>
                </c:pt>
                <c:pt idx="37">
                  <c:v>43111</c:v>
                </c:pt>
                <c:pt idx="38">
                  <c:v>43112</c:v>
                </c:pt>
                <c:pt idx="39">
                  <c:v>43113</c:v>
                </c:pt>
                <c:pt idx="40">
                  <c:v>43114</c:v>
                </c:pt>
                <c:pt idx="41">
                  <c:v>43115</c:v>
                </c:pt>
                <c:pt idx="42">
                  <c:v>43116</c:v>
                </c:pt>
                <c:pt idx="43">
                  <c:v>43117</c:v>
                </c:pt>
                <c:pt idx="44">
                  <c:v>43118</c:v>
                </c:pt>
                <c:pt idx="45">
                  <c:v>43119</c:v>
                </c:pt>
                <c:pt idx="46">
                  <c:v>43120</c:v>
                </c:pt>
                <c:pt idx="47">
                  <c:v>43121</c:v>
                </c:pt>
                <c:pt idx="48">
                  <c:v>43122</c:v>
                </c:pt>
                <c:pt idx="49">
                  <c:v>43123</c:v>
                </c:pt>
                <c:pt idx="50">
                  <c:v>43124</c:v>
                </c:pt>
                <c:pt idx="51">
                  <c:v>43125</c:v>
                </c:pt>
                <c:pt idx="52">
                  <c:v>43126</c:v>
                </c:pt>
                <c:pt idx="53">
                  <c:v>43127</c:v>
                </c:pt>
                <c:pt idx="54">
                  <c:v>43128</c:v>
                </c:pt>
                <c:pt idx="55">
                  <c:v>43129</c:v>
                </c:pt>
                <c:pt idx="56">
                  <c:v>43130</c:v>
                </c:pt>
                <c:pt idx="57">
                  <c:v>43131</c:v>
                </c:pt>
                <c:pt idx="58">
                  <c:v>43132</c:v>
                </c:pt>
                <c:pt idx="59">
                  <c:v>43133</c:v>
                </c:pt>
                <c:pt idx="60">
                  <c:v>43134</c:v>
                </c:pt>
                <c:pt idx="61">
                  <c:v>43135</c:v>
                </c:pt>
                <c:pt idx="62">
                  <c:v>43136</c:v>
                </c:pt>
                <c:pt idx="63">
                  <c:v>43137</c:v>
                </c:pt>
                <c:pt idx="64">
                  <c:v>43138</c:v>
                </c:pt>
                <c:pt idx="65">
                  <c:v>43139</c:v>
                </c:pt>
                <c:pt idx="66">
                  <c:v>43140</c:v>
                </c:pt>
                <c:pt idx="67">
                  <c:v>43141</c:v>
                </c:pt>
                <c:pt idx="68">
                  <c:v>43142</c:v>
                </c:pt>
                <c:pt idx="69">
                  <c:v>43143</c:v>
                </c:pt>
                <c:pt idx="70">
                  <c:v>43144</c:v>
                </c:pt>
                <c:pt idx="71">
                  <c:v>43145</c:v>
                </c:pt>
                <c:pt idx="72">
                  <c:v>43146</c:v>
                </c:pt>
                <c:pt idx="73">
                  <c:v>43147</c:v>
                </c:pt>
                <c:pt idx="74">
                  <c:v>43148</c:v>
                </c:pt>
                <c:pt idx="75">
                  <c:v>43149</c:v>
                </c:pt>
                <c:pt idx="76">
                  <c:v>43150</c:v>
                </c:pt>
                <c:pt idx="77">
                  <c:v>43151</c:v>
                </c:pt>
                <c:pt idx="78">
                  <c:v>43152</c:v>
                </c:pt>
                <c:pt idx="79">
                  <c:v>43153</c:v>
                </c:pt>
                <c:pt idx="80">
                  <c:v>43154</c:v>
                </c:pt>
                <c:pt idx="81">
                  <c:v>43155</c:v>
                </c:pt>
                <c:pt idx="82">
                  <c:v>43156</c:v>
                </c:pt>
                <c:pt idx="83">
                  <c:v>43157</c:v>
                </c:pt>
                <c:pt idx="84">
                  <c:v>43158</c:v>
                </c:pt>
                <c:pt idx="85">
                  <c:v>43159</c:v>
                </c:pt>
                <c:pt idx="86">
                  <c:v>43160</c:v>
                </c:pt>
                <c:pt idx="87">
                  <c:v>43161</c:v>
                </c:pt>
                <c:pt idx="88">
                  <c:v>43162</c:v>
                </c:pt>
                <c:pt idx="89">
                  <c:v>43163</c:v>
                </c:pt>
                <c:pt idx="90">
                  <c:v>43164</c:v>
                </c:pt>
                <c:pt idx="91">
                  <c:v>43165</c:v>
                </c:pt>
                <c:pt idx="92">
                  <c:v>43166</c:v>
                </c:pt>
                <c:pt idx="93">
                  <c:v>43167</c:v>
                </c:pt>
                <c:pt idx="94">
                  <c:v>43168</c:v>
                </c:pt>
                <c:pt idx="95">
                  <c:v>43169</c:v>
                </c:pt>
                <c:pt idx="96">
                  <c:v>43170</c:v>
                </c:pt>
                <c:pt idx="97">
                  <c:v>43171</c:v>
                </c:pt>
                <c:pt idx="98">
                  <c:v>43172</c:v>
                </c:pt>
                <c:pt idx="99">
                  <c:v>43173</c:v>
                </c:pt>
                <c:pt idx="100">
                  <c:v>43174</c:v>
                </c:pt>
                <c:pt idx="101">
                  <c:v>43175</c:v>
                </c:pt>
                <c:pt idx="102">
                  <c:v>43176</c:v>
                </c:pt>
                <c:pt idx="103">
                  <c:v>43177</c:v>
                </c:pt>
                <c:pt idx="104">
                  <c:v>43178</c:v>
                </c:pt>
                <c:pt idx="105">
                  <c:v>43179</c:v>
                </c:pt>
                <c:pt idx="106">
                  <c:v>43180</c:v>
                </c:pt>
                <c:pt idx="107">
                  <c:v>43181</c:v>
                </c:pt>
                <c:pt idx="108">
                  <c:v>43182</c:v>
                </c:pt>
                <c:pt idx="109">
                  <c:v>43183</c:v>
                </c:pt>
                <c:pt idx="110">
                  <c:v>43184</c:v>
                </c:pt>
                <c:pt idx="111">
                  <c:v>43185</c:v>
                </c:pt>
                <c:pt idx="112">
                  <c:v>43186</c:v>
                </c:pt>
                <c:pt idx="113">
                  <c:v>43187</c:v>
                </c:pt>
                <c:pt idx="114">
                  <c:v>43188</c:v>
                </c:pt>
                <c:pt idx="115">
                  <c:v>43189</c:v>
                </c:pt>
                <c:pt idx="116">
                  <c:v>43190</c:v>
                </c:pt>
                <c:pt idx="117">
                  <c:v>43191</c:v>
                </c:pt>
                <c:pt idx="118">
                  <c:v>43192</c:v>
                </c:pt>
                <c:pt idx="119">
                  <c:v>43193</c:v>
                </c:pt>
                <c:pt idx="120">
                  <c:v>43194</c:v>
                </c:pt>
                <c:pt idx="121">
                  <c:v>43195</c:v>
                </c:pt>
                <c:pt idx="122">
                  <c:v>43196</c:v>
                </c:pt>
                <c:pt idx="123">
                  <c:v>43197</c:v>
                </c:pt>
                <c:pt idx="124">
                  <c:v>43198</c:v>
                </c:pt>
                <c:pt idx="125">
                  <c:v>43199</c:v>
                </c:pt>
                <c:pt idx="126">
                  <c:v>43200</c:v>
                </c:pt>
                <c:pt idx="127">
                  <c:v>43201</c:v>
                </c:pt>
                <c:pt idx="128">
                  <c:v>43202</c:v>
                </c:pt>
                <c:pt idx="129">
                  <c:v>43203</c:v>
                </c:pt>
                <c:pt idx="130">
                  <c:v>43204</c:v>
                </c:pt>
                <c:pt idx="131">
                  <c:v>43205</c:v>
                </c:pt>
                <c:pt idx="132">
                  <c:v>43206</c:v>
                </c:pt>
                <c:pt idx="133">
                  <c:v>43207</c:v>
                </c:pt>
                <c:pt idx="134">
                  <c:v>43208</c:v>
                </c:pt>
                <c:pt idx="135">
                  <c:v>43209</c:v>
                </c:pt>
                <c:pt idx="136">
                  <c:v>43210</c:v>
                </c:pt>
                <c:pt idx="137">
                  <c:v>43211</c:v>
                </c:pt>
                <c:pt idx="138">
                  <c:v>43212</c:v>
                </c:pt>
                <c:pt idx="139">
                  <c:v>43213</c:v>
                </c:pt>
                <c:pt idx="140">
                  <c:v>43214</c:v>
                </c:pt>
                <c:pt idx="141">
                  <c:v>43215</c:v>
                </c:pt>
                <c:pt idx="142">
                  <c:v>43216</c:v>
                </c:pt>
                <c:pt idx="143">
                  <c:v>43217</c:v>
                </c:pt>
                <c:pt idx="144">
                  <c:v>43218</c:v>
                </c:pt>
                <c:pt idx="145">
                  <c:v>43219</c:v>
                </c:pt>
                <c:pt idx="146">
                  <c:v>43220</c:v>
                </c:pt>
                <c:pt idx="147">
                  <c:v>43221</c:v>
                </c:pt>
                <c:pt idx="148">
                  <c:v>43222</c:v>
                </c:pt>
                <c:pt idx="149">
                  <c:v>43223</c:v>
                </c:pt>
                <c:pt idx="150">
                  <c:v>43224</c:v>
                </c:pt>
                <c:pt idx="151">
                  <c:v>43225</c:v>
                </c:pt>
                <c:pt idx="152">
                  <c:v>43226</c:v>
                </c:pt>
                <c:pt idx="153">
                  <c:v>43227</c:v>
                </c:pt>
                <c:pt idx="154">
                  <c:v>43228</c:v>
                </c:pt>
                <c:pt idx="155">
                  <c:v>43229</c:v>
                </c:pt>
                <c:pt idx="156">
                  <c:v>43230</c:v>
                </c:pt>
                <c:pt idx="157">
                  <c:v>43231</c:v>
                </c:pt>
                <c:pt idx="158">
                  <c:v>43232</c:v>
                </c:pt>
                <c:pt idx="159">
                  <c:v>43233</c:v>
                </c:pt>
                <c:pt idx="160">
                  <c:v>43234</c:v>
                </c:pt>
                <c:pt idx="161">
                  <c:v>43235</c:v>
                </c:pt>
                <c:pt idx="162">
                  <c:v>43236</c:v>
                </c:pt>
                <c:pt idx="163">
                  <c:v>43237</c:v>
                </c:pt>
                <c:pt idx="164">
                  <c:v>43238</c:v>
                </c:pt>
                <c:pt idx="165">
                  <c:v>43239</c:v>
                </c:pt>
                <c:pt idx="166">
                  <c:v>43240</c:v>
                </c:pt>
                <c:pt idx="167">
                  <c:v>43241</c:v>
                </c:pt>
                <c:pt idx="168">
                  <c:v>43242</c:v>
                </c:pt>
                <c:pt idx="169">
                  <c:v>43243</c:v>
                </c:pt>
                <c:pt idx="170">
                  <c:v>43244</c:v>
                </c:pt>
                <c:pt idx="171">
                  <c:v>43245</c:v>
                </c:pt>
                <c:pt idx="172">
                  <c:v>43246</c:v>
                </c:pt>
                <c:pt idx="173">
                  <c:v>43247</c:v>
                </c:pt>
                <c:pt idx="174">
                  <c:v>43248</c:v>
                </c:pt>
                <c:pt idx="175">
                  <c:v>43249</c:v>
                </c:pt>
                <c:pt idx="176">
                  <c:v>43250</c:v>
                </c:pt>
                <c:pt idx="177">
                  <c:v>43251</c:v>
                </c:pt>
                <c:pt idx="178">
                  <c:v>43252</c:v>
                </c:pt>
                <c:pt idx="179">
                  <c:v>43253</c:v>
                </c:pt>
                <c:pt idx="180">
                  <c:v>43254</c:v>
                </c:pt>
                <c:pt idx="181">
                  <c:v>43255</c:v>
                </c:pt>
                <c:pt idx="182">
                  <c:v>43256</c:v>
                </c:pt>
                <c:pt idx="183">
                  <c:v>43257</c:v>
                </c:pt>
                <c:pt idx="184">
                  <c:v>43258</c:v>
                </c:pt>
                <c:pt idx="185">
                  <c:v>43259</c:v>
                </c:pt>
                <c:pt idx="186">
                  <c:v>43260</c:v>
                </c:pt>
                <c:pt idx="187">
                  <c:v>43261</c:v>
                </c:pt>
                <c:pt idx="188">
                  <c:v>43262</c:v>
                </c:pt>
                <c:pt idx="189">
                  <c:v>43263</c:v>
                </c:pt>
                <c:pt idx="190">
                  <c:v>43264</c:v>
                </c:pt>
                <c:pt idx="191">
                  <c:v>43265</c:v>
                </c:pt>
                <c:pt idx="192">
                  <c:v>43266</c:v>
                </c:pt>
                <c:pt idx="193">
                  <c:v>43267</c:v>
                </c:pt>
                <c:pt idx="194">
                  <c:v>43268</c:v>
                </c:pt>
                <c:pt idx="195">
                  <c:v>43269</c:v>
                </c:pt>
                <c:pt idx="196">
                  <c:v>43270</c:v>
                </c:pt>
                <c:pt idx="197">
                  <c:v>43271</c:v>
                </c:pt>
                <c:pt idx="198">
                  <c:v>43272</c:v>
                </c:pt>
                <c:pt idx="199">
                  <c:v>43273</c:v>
                </c:pt>
                <c:pt idx="200">
                  <c:v>43274</c:v>
                </c:pt>
                <c:pt idx="201">
                  <c:v>43275</c:v>
                </c:pt>
                <c:pt idx="202">
                  <c:v>43276</c:v>
                </c:pt>
                <c:pt idx="203">
                  <c:v>43277</c:v>
                </c:pt>
                <c:pt idx="204">
                  <c:v>43278</c:v>
                </c:pt>
                <c:pt idx="205">
                  <c:v>43279</c:v>
                </c:pt>
                <c:pt idx="206">
                  <c:v>43280</c:v>
                </c:pt>
                <c:pt idx="207">
                  <c:v>43281</c:v>
                </c:pt>
                <c:pt idx="208">
                  <c:v>43282</c:v>
                </c:pt>
                <c:pt idx="209">
                  <c:v>43283</c:v>
                </c:pt>
                <c:pt idx="210">
                  <c:v>43284</c:v>
                </c:pt>
                <c:pt idx="211">
                  <c:v>43285</c:v>
                </c:pt>
                <c:pt idx="212">
                  <c:v>43286</c:v>
                </c:pt>
                <c:pt idx="213">
                  <c:v>43287</c:v>
                </c:pt>
                <c:pt idx="214">
                  <c:v>43288</c:v>
                </c:pt>
                <c:pt idx="215">
                  <c:v>43289</c:v>
                </c:pt>
                <c:pt idx="216">
                  <c:v>43290</c:v>
                </c:pt>
                <c:pt idx="217">
                  <c:v>43291</c:v>
                </c:pt>
                <c:pt idx="218">
                  <c:v>43292</c:v>
                </c:pt>
                <c:pt idx="219">
                  <c:v>43293</c:v>
                </c:pt>
                <c:pt idx="220">
                  <c:v>43294</c:v>
                </c:pt>
                <c:pt idx="221">
                  <c:v>43295</c:v>
                </c:pt>
                <c:pt idx="222">
                  <c:v>43296</c:v>
                </c:pt>
                <c:pt idx="223">
                  <c:v>43297</c:v>
                </c:pt>
                <c:pt idx="224">
                  <c:v>43298</c:v>
                </c:pt>
                <c:pt idx="225">
                  <c:v>43299</c:v>
                </c:pt>
                <c:pt idx="226">
                  <c:v>43300</c:v>
                </c:pt>
                <c:pt idx="227">
                  <c:v>43301</c:v>
                </c:pt>
                <c:pt idx="228">
                  <c:v>43302</c:v>
                </c:pt>
                <c:pt idx="229">
                  <c:v>43303</c:v>
                </c:pt>
                <c:pt idx="230">
                  <c:v>43304</c:v>
                </c:pt>
                <c:pt idx="231">
                  <c:v>43305</c:v>
                </c:pt>
                <c:pt idx="232">
                  <c:v>43306</c:v>
                </c:pt>
                <c:pt idx="233">
                  <c:v>43307</c:v>
                </c:pt>
                <c:pt idx="234">
                  <c:v>43308</c:v>
                </c:pt>
                <c:pt idx="235">
                  <c:v>43309</c:v>
                </c:pt>
                <c:pt idx="236">
                  <c:v>43310</c:v>
                </c:pt>
                <c:pt idx="237">
                  <c:v>43311</c:v>
                </c:pt>
                <c:pt idx="238">
                  <c:v>43312</c:v>
                </c:pt>
                <c:pt idx="239">
                  <c:v>43313</c:v>
                </c:pt>
                <c:pt idx="240">
                  <c:v>43314</c:v>
                </c:pt>
                <c:pt idx="241">
                  <c:v>43315</c:v>
                </c:pt>
                <c:pt idx="242">
                  <c:v>43316</c:v>
                </c:pt>
                <c:pt idx="243">
                  <c:v>43317</c:v>
                </c:pt>
                <c:pt idx="244">
                  <c:v>43318</c:v>
                </c:pt>
                <c:pt idx="245">
                  <c:v>43319</c:v>
                </c:pt>
                <c:pt idx="246">
                  <c:v>43320</c:v>
                </c:pt>
                <c:pt idx="247">
                  <c:v>43321</c:v>
                </c:pt>
                <c:pt idx="248">
                  <c:v>43322</c:v>
                </c:pt>
                <c:pt idx="249">
                  <c:v>43323</c:v>
                </c:pt>
                <c:pt idx="250">
                  <c:v>43324</c:v>
                </c:pt>
                <c:pt idx="251">
                  <c:v>43325</c:v>
                </c:pt>
                <c:pt idx="252">
                  <c:v>43326</c:v>
                </c:pt>
                <c:pt idx="253">
                  <c:v>43327</c:v>
                </c:pt>
                <c:pt idx="254">
                  <c:v>43328</c:v>
                </c:pt>
                <c:pt idx="255">
                  <c:v>43329</c:v>
                </c:pt>
                <c:pt idx="256">
                  <c:v>43330</c:v>
                </c:pt>
                <c:pt idx="257">
                  <c:v>43331</c:v>
                </c:pt>
                <c:pt idx="258">
                  <c:v>43332</c:v>
                </c:pt>
                <c:pt idx="259">
                  <c:v>43333</c:v>
                </c:pt>
                <c:pt idx="260">
                  <c:v>43334</c:v>
                </c:pt>
                <c:pt idx="261">
                  <c:v>43335</c:v>
                </c:pt>
                <c:pt idx="262">
                  <c:v>43336</c:v>
                </c:pt>
                <c:pt idx="263">
                  <c:v>43337</c:v>
                </c:pt>
                <c:pt idx="264">
                  <c:v>43338</c:v>
                </c:pt>
                <c:pt idx="265">
                  <c:v>43339</c:v>
                </c:pt>
                <c:pt idx="266">
                  <c:v>43340</c:v>
                </c:pt>
                <c:pt idx="267">
                  <c:v>43341</c:v>
                </c:pt>
                <c:pt idx="268">
                  <c:v>43342</c:v>
                </c:pt>
                <c:pt idx="269">
                  <c:v>43343</c:v>
                </c:pt>
                <c:pt idx="270">
                  <c:v>43344</c:v>
                </c:pt>
                <c:pt idx="271">
                  <c:v>43345</c:v>
                </c:pt>
                <c:pt idx="272">
                  <c:v>43346</c:v>
                </c:pt>
                <c:pt idx="273">
                  <c:v>43347</c:v>
                </c:pt>
                <c:pt idx="274">
                  <c:v>43348</c:v>
                </c:pt>
                <c:pt idx="275">
                  <c:v>43349</c:v>
                </c:pt>
                <c:pt idx="276">
                  <c:v>43350</c:v>
                </c:pt>
                <c:pt idx="277">
                  <c:v>43351</c:v>
                </c:pt>
                <c:pt idx="278">
                  <c:v>43352</c:v>
                </c:pt>
                <c:pt idx="279">
                  <c:v>43353</c:v>
                </c:pt>
                <c:pt idx="280">
                  <c:v>43354</c:v>
                </c:pt>
                <c:pt idx="281">
                  <c:v>43355</c:v>
                </c:pt>
                <c:pt idx="282">
                  <c:v>43356</c:v>
                </c:pt>
                <c:pt idx="283">
                  <c:v>43357</c:v>
                </c:pt>
                <c:pt idx="284">
                  <c:v>43358</c:v>
                </c:pt>
                <c:pt idx="285">
                  <c:v>43359</c:v>
                </c:pt>
                <c:pt idx="286">
                  <c:v>43360</c:v>
                </c:pt>
                <c:pt idx="287">
                  <c:v>43361</c:v>
                </c:pt>
                <c:pt idx="288">
                  <c:v>43362</c:v>
                </c:pt>
                <c:pt idx="289">
                  <c:v>43363</c:v>
                </c:pt>
                <c:pt idx="290">
                  <c:v>43364</c:v>
                </c:pt>
                <c:pt idx="291">
                  <c:v>43365</c:v>
                </c:pt>
                <c:pt idx="292">
                  <c:v>43366</c:v>
                </c:pt>
                <c:pt idx="293">
                  <c:v>43367</c:v>
                </c:pt>
                <c:pt idx="294">
                  <c:v>43368</c:v>
                </c:pt>
                <c:pt idx="295">
                  <c:v>43369</c:v>
                </c:pt>
                <c:pt idx="296">
                  <c:v>43370</c:v>
                </c:pt>
                <c:pt idx="297">
                  <c:v>43371</c:v>
                </c:pt>
                <c:pt idx="298">
                  <c:v>43372</c:v>
                </c:pt>
                <c:pt idx="299">
                  <c:v>43373</c:v>
                </c:pt>
                <c:pt idx="300">
                  <c:v>43374</c:v>
                </c:pt>
                <c:pt idx="301">
                  <c:v>43375</c:v>
                </c:pt>
                <c:pt idx="302">
                  <c:v>43376</c:v>
                </c:pt>
                <c:pt idx="303">
                  <c:v>43377</c:v>
                </c:pt>
                <c:pt idx="304">
                  <c:v>43378</c:v>
                </c:pt>
                <c:pt idx="305">
                  <c:v>43379</c:v>
                </c:pt>
                <c:pt idx="306">
                  <c:v>43380</c:v>
                </c:pt>
                <c:pt idx="307">
                  <c:v>43381</c:v>
                </c:pt>
                <c:pt idx="308">
                  <c:v>43382</c:v>
                </c:pt>
                <c:pt idx="309">
                  <c:v>43383</c:v>
                </c:pt>
                <c:pt idx="310">
                  <c:v>43384</c:v>
                </c:pt>
                <c:pt idx="311">
                  <c:v>43385</c:v>
                </c:pt>
                <c:pt idx="312">
                  <c:v>43386</c:v>
                </c:pt>
                <c:pt idx="313">
                  <c:v>43387</c:v>
                </c:pt>
                <c:pt idx="314">
                  <c:v>43388</c:v>
                </c:pt>
                <c:pt idx="315">
                  <c:v>43389</c:v>
                </c:pt>
                <c:pt idx="316">
                  <c:v>43390</c:v>
                </c:pt>
                <c:pt idx="317">
                  <c:v>43391</c:v>
                </c:pt>
                <c:pt idx="318">
                  <c:v>43392</c:v>
                </c:pt>
                <c:pt idx="319">
                  <c:v>43393</c:v>
                </c:pt>
                <c:pt idx="320">
                  <c:v>43394</c:v>
                </c:pt>
                <c:pt idx="321">
                  <c:v>43395</c:v>
                </c:pt>
                <c:pt idx="322">
                  <c:v>43396</c:v>
                </c:pt>
                <c:pt idx="323">
                  <c:v>43397</c:v>
                </c:pt>
                <c:pt idx="324">
                  <c:v>43398</c:v>
                </c:pt>
                <c:pt idx="325">
                  <c:v>43399</c:v>
                </c:pt>
                <c:pt idx="326">
                  <c:v>43400</c:v>
                </c:pt>
                <c:pt idx="327">
                  <c:v>43401</c:v>
                </c:pt>
                <c:pt idx="328">
                  <c:v>43402</c:v>
                </c:pt>
                <c:pt idx="329">
                  <c:v>43403</c:v>
                </c:pt>
                <c:pt idx="330">
                  <c:v>43404</c:v>
                </c:pt>
                <c:pt idx="331">
                  <c:v>43405</c:v>
                </c:pt>
                <c:pt idx="332">
                  <c:v>43406</c:v>
                </c:pt>
                <c:pt idx="333">
                  <c:v>43407</c:v>
                </c:pt>
                <c:pt idx="334">
                  <c:v>43408</c:v>
                </c:pt>
                <c:pt idx="335">
                  <c:v>43409</c:v>
                </c:pt>
                <c:pt idx="336">
                  <c:v>43410</c:v>
                </c:pt>
                <c:pt idx="337">
                  <c:v>43411</c:v>
                </c:pt>
                <c:pt idx="338">
                  <c:v>43412</c:v>
                </c:pt>
                <c:pt idx="339">
                  <c:v>43413</c:v>
                </c:pt>
                <c:pt idx="340">
                  <c:v>43414</c:v>
                </c:pt>
                <c:pt idx="341">
                  <c:v>43415</c:v>
                </c:pt>
                <c:pt idx="342">
                  <c:v>43416</c:v>
                </c:pt>
                <c:pt idx="343">
                  <c:v>43417</c:v>
                </c:pt>
                <c:pt idx="344">
                  <c:v>43418</c:v>
                </c:pt>
                <c:pt idx="345">
                  <c:v>43419</c:v>
                </c:pt>
                <c:pt idx="346">
                  <c:v>43420</c:v>
                </c:pt>
                <c:pt idx="347">
                  <c:v>43421</c:v>
                </c:pt>
                <c:pt idx="348">
                  <c:v>43422</c:v>
                </c:pt>
                <c:pt idx="349">
                  <c:v>43423</c:v>
                </c:pt>
                <c:pt idx="350">
                  <c:v>43424</c:v>
                </c:pt>
                <c:pt idx="351">
                  <c:v>43425</c:v>
                </c:pt>
                <c:pt idx="352">
                  <c:v>43426</c:v>
                </c:pt>
                <c:pt idx="353">
                  <c:v>43427</c:v>
                </c:pt>
                <c:pt idx="354">
                  <c:v>43428</c:v>
                </c:pt>
                <c:pt idx="355">
                  <c:v>43429</c:v>
                </c:pt>
                <c:pt idx="356">
                  <c:v>43430</c:v>
                </c:pt>
                <c:pt idx="357">
                  <c:v>43431</c:v>
                </c:pt>
                <c:pt idx="358">
                  <c:v>43432</c:v>
                </c:pt>
                <c:pt idx="359">
                  <c:v>43433</c:v>
                </c:pt>
                <c:pt idx="360">
                  <c:v>43434</c:v>
                </c:pt>
                <c:pt idx="361">
                  <c:v>43435</c:v>
                </c:pt>
                <c:pt idx="362">
                  <c:v>43436</c:v>
                </c:pt>
                <c:pt idx="363">
                  <c:v>43437</c:v>
                </c:pt>
                <c:pt idx="364">
                  <c:v>43438</c:v>
                </c:pt>
                <c:pt idx="365">
                  <c:v>43439</c:v>
                </c:pt>
                <c:pt idx="366">
                  <c:v>43440</c:v>
                </c:pt>
                <c:pt idx="367">
                  <c:v>43441</c:v>
                </c:pt>
                <c:pt idx="368">
                  <c:v>43442</c:v>
                </c:pt>
                <c:pt idx="369">
                  <c:v>43443</c:v>
                </c:pt>
                <c:pt idx="370">
                  <c:v>43444</c:v>
                </c:pt>
                <c:pt idx="371">
                  <c:v>43445</c:v>
                </c:pt>
                <c:pt idx="372">
                  <c:v>43446</c:v>
                </c:pt>
                <c:pt idx="373">
                  <c:v>43447</c:v>
                </c:pt>
                <c:pt idx="374">
                  <c:v>43448</c:v>
                </c:pt>
                <c:pt idx="375">
                  <c:v>43449</c:v>
                </c:pt>
                <c:pt idx="376">
                  <c:v>43450</c:v>
                </c:pt>
                <c:pt idx="377">
                  <c:v>43451</c:v>
                </c:pt>
                <c:pt idx="378">
                  <c:v>43452</c:v>
                </c:pt>
                <c:pt idx="379">
                  <c:v>43453</c:v>
                </c:pt>
                <c:pt idx="380">
                  <c:v>43454</c:v>
                </c:pt>
                <c:pt idx="381">
                  <c:v>43455</c:v>
                </c:pt>
                <c:pt idx="382">
                  <c:v>43456</c:v>
                </c:pt>
                <c:pt idx="383">
                  <c:v>43457</c:v>
                </c:pt>
                <c:pt idx="384">
                  <c:v>43458</c:v>
                </c:pt>
                <c:pt idx="385">
                  <c:v>43459</c:v>
                </c:pt>
                <c:pt idx="386">
                  <c:v>43460</c:v>
                </c:pt>
                <c:pt idx="387">
                  <c:v>43461</c:v>
                </c:pt>
                <c:pt idx="388">
                  <c:v>43462</c:v>
                </c:pt>
                <c:pt idx="389">
                  <c:v>43463</c:v>
                </c:pt>
                <c:pt idx="390">
                  <c:v>43464</c:v>
                </c:pt>
                <c:pt idx="391">
                  <c:v>43465</c:v>
                </c:pt>
                <c:pt idx="392">
                  <c:v>43466</c:v>
                </c:pt>
                <c:pt idx="393">
                  <c:v>43467</c:v>
                </c:pt>
                <c:pt idx="394">
                  <c:v>43468</c:v>
                </c:pt>
                <c:pt idx="395">
                  <c:v>43469</c:v>
                </c:pt>
                <c:pt idx="396">
                  <c:v>43470</c:v>
                </c:pt>
                <c:pt idx="397">
                  <c:v>43471</c:v>
                </c:pt>
                <c:pt idx="398">
                  <c:v>43472</c:v>
                </c:pt>
                <c:pt idx="399">
                  <c:v>43473</c:v>
                </c:pt>
                <c:pt idx="400">
                  <c:v>43474</c:v>
                </c:pt>
                <c:pt idx="401">
                  <c:v>43475</c:v>
                </c:pt>
                <c:pt idx="402">
                  <c:v>43476</c:v>
                </c:pt>
                <c:pt idx="403">
                  <c:v>43477</c:v>
                </c:pt>
                <c:pt idx="404">
                  <c:v>43478</c:v>
                </c:pt>
                <c:pt idx="405">
                  <c:v>43479</c:v>
                </c:pt>
                <c:pt idx="406">
                  <c:v>43480</c:v>
                </c:pt>
                <c:pt idx="407">
                  <c:v>43481</c:v>
                </c:pt>
                <c:pt idx="408">
                  <c:v>43482</c:v>
                </c:pt>
                <c:pt idx="409">
                  <c:v>43483</c:v>
                </c:pt>
                <c:pt idx="410">
                  <c:v>43484</c:v>
                </c:pt>
                <c:pt idx="411">
                  <c:v>43485</c:v>
                </c:pt>
                <c:pt idx="412">
                  <c:v>43486</c:v>
                </c:pt>
                <c:pt idx="413">
                  <c:v>43487</c:v>
                </c:pt>
                <c:pt idx="414">
                  <c:v>43488</c:v>
                </c:pt>
                <c:pt idx="415">
                  <c:v>43489</c:v>
                </c:pt>
                <c:pt idx="416">
                  <c:v>43490</c:v>
                </c:pt>
                <c:pt idx="417">
                  <c:v>43491</c:v>
                </c:pt>
                <c:pt idx="418">
                  <c:v>43492</c:v>
                </c:pt>
                <c:pt idx="419">
                  <c:v>43493</c:v>
                </c:pt>
                <c:pt idx="420">
                  <c:v>43494</c:v>
                </c:pt>
                <c:pt idx="421">
                  <c:v>43495</c:v>
                </c:pt>
                <c:pt idx="422">
                  <c:v>43496</c:v>
                </c:pt>
                <c:pt idx="423">
                  <c:v>43497</c:v>
                </c:pt>
                <c:pt idx="424">
                  <c:v>43498</c:v>
                </c:pt>
                <c:pt idx="425">
                  <c:v>43499</c:v>
                </c:pt>
                <c:pt idx="426">
                  <c:v>43500</c:v>
                </c:pt>
                <c:pt idx="427">
                  <c:v>43501</c:v>
                </c:pt>
                <c:pt idx="428">
                  <c:v>43502</c:v>
                </c:pt>
                <c:pt idx="429">
                  <c:v>43503</c:v>
                </c:pt>
                <c:pt idx="430">
                  <c:v>43504</c:v>
                </c:pt>
                <c:pt idx="431">
                  <c:v>43505</c:v>
                </c:pt>
                <c:pt idx="432">
                  <c:v>43506</c:v>
                </c:pt>
                <c:pt idx="433">
                  <c:v>43507</c:v>
                </c:pt>
                <c:pt idx="434">
                  <c:v>43508</c:v>
                </c:pt>
                <c:pt idx="435">
                  <c:v>43509</c:v>
                </c:pt>
                <c:pt idx="436">
                  <c:v>43510</c:v>
                </c:pt>
                <c:pt idx="437">
                  <c:v>43511</c:v>
                </c:pt>
                <c:pt idx="438">
                  <c:v>43512</c:v>
                </c:pt>
                <c:pt idx="439">
                  <c:v>43513</c:v>
                </c:pt>
                <c:pt idx="440">
                  <c:v>43514</c:v>
                </c:pt>
                <c:pt idx="441">
                  <c:v>43515</c:v>
                </c:pt>
                <c:pt idx="442">
                  <c:v>43516</c:v>
                </c:pt>
                <c:pt idx="443">
                  <c:v>43517</c:v>
                </c:pt>
                <c:pt idx="444">
                  <c:v>43518</c:v>
                </c:pt>
                <c:pt idx="445">
                  <c:v>43519</c:v>
                </c:pt>
                <c:pt idx="446">
                  <c:v>43520</c:v>
                </c:pt>
                <c:pt idx="447">
                  <c:v>43521</c:v>
                </c:pt>
                <c:pt idx="448">
                  <c:v>43522</c:v>
                </c:pt>
                <c:pt idx="449">
                  <c:v>43523</c:v>
                </c:pt>
                <c:pt idx="450">
                  <c:v>43524</c:v>
                </c:pt>
                <c:pt idx="451">
                  <c:v>43525</c:v>
                </c:pt>
                <c:pt idx="452">
                  <c:v>43526</c:v>
                </c:pt>
                <c:pt idx="453">
                  <c:v>43527</c:v>
                </c:pt>
                <c:pt idx="454">
                  <c:v>43528</c:v>
                </c:pt>
                <c:pt idx="455">
                  <c:v>43529</c:v>
                </c:pt>
                <c:pt idx="456">
                  <c:v>43530</c:v>
                </c:pt>
                <c:pt idx="457">
                  <c:v>43531</c:v>
                </c:pt>
                <c:pt idx="458">
                  <c:v>43532</c:v>
                </c:pt>
                <c:pt idx="459">
                  <c:v>43533</c:v>
                </c:pt>
                <c:pt idx="460">
                  <c:v>43534</c:v>
                </c:pt>
                <c:pt idx="461">
                  <c:v>43535</c:v>
                </c:pt>
                <c:pt idx="462">
                  <c:v>43536</c:v>
                </c:pt>
                <c:pt idx="463">
                  <c:v>43537</c:v>
                </c:pt>
                <c:pt idx="464">
                  <c:v>43538</c:v>
                </c:pt>
                <c:pt idx="465">
                  <c:v>43539</c:v>
                </c:pt>
                <c:pt idx="466">
                  <c:v>43540</c:v>
                </c:pt>
                <c:pt idx="467">
                  <c:v>43541</c:v>
                </c:pt>
                <c:pt idx="468">
                  <c:v>43542</c:v>
                </c:pt>
                <c:pt idx="469">
                  <c:v>43543</c:v>
                </c:pt>
                <c:pt idx="470">
                  <c:v>43544</c:v>
                </c:pt>
                <c:pt idx="471">
                  <c:v>43545</c:v>
                </c:pt>
                <c:pt idx="472">
                  <c:v>43546</c:v>
                </c:pt>
                <c:pt idx="473">
                  <c:v>43547</c:v>
                </c:pt>
                <c:pt idx="474">
                  <c:v>43548</c:v>
                </c:pt>
                <c:pt idx="475">
                  <c:v>43549</c:v>
                </c:pt>
                <c:pt idx="476">
                  <c:v>43550</c:v>
                </c:pt>
                <c:pt idx="477">
                  <c:v>43551</c:v>
                </c:pt>
                <c:pt idx="478">
                  <c:v>43552</c:v>
                </c:pt>
                <c:pt idx="479">
                  <c:v>43553</c:v>
                </c:pt>
                <c:pt idx="480">
                  <c:v>43554</c:v>
                </c:pt>
                <c:pt idx="481">
                  <c:v>43555</c:v>
                </c:pt>
                <c:pt idx="482">
                  <c:v>43556</c:v>
                </c:pt>
                <c:pt idx="483">
                  <c:v>43557</c:v>
                </c:pt>
                <c:pt idx="484">
                  <c:v>43558</c:v>
                </c:pt>
                <c:pt idx="485">
                  <c:v>43559</c:v>
                </c:pt>
                <c:pt idx="486">
                  <c:v>43560</c:v>
                </c:pt>
                <c:pt idx="487">
                  <c:v>43561</c:v>
                </c:pt>
                <c:pt idx="488">
                  <c:v>43562</c:v>
                </c:pt>
                <c:pt idx="489">
                  <c:v>43563</c:v>
                </c:pt>
                <c:pt idx="490">
                  <c:v>43564</c:v>
                </c:pt>
                <c:pt idx="491">
                  <c:v>43565</c:v>
                </c:pt>
                <c:pt idx="492">
                  <c:v>43566</c:v>
                </c:pt>
                <c:pt idx="493">
                  <c:v>43567</c:v>
                </c:pt>
                <c:pt idx="494">
                  <c:v>43568</c:v>
                </c:pt>
                <c:pt idx="495">
                  <c:v>43569</c:v>
                </c:pt>
                <c:pt idx="496">
                  <c:v>43570</c:v>
                </c:pt>
                <c:pt idx="497">
                  <c:v>43571</c:v>
                </c:pt>
                <c:pt idx="498">
                  <c:v>43572</c:v>
                </c:pt>
                <c:pt idx="499">
                  <c:v>43573</c:v>
                </c:pt>
                <c:pt idx="500">
                  <c:v>43574</c:v>
                </c:pt>
                <c:pt idx="501">
                  <c:v>43575</c:v>
                </c:pt>
                <c:pt idx="502">
                  <c:v>43576</c:v>
                </c:pt>
                <c:pt idx="503">
                  <c:v>43577</c:v>
                </c:pt>
                <c:pt idx="504">
                  <c:v>43578</c:v>
                </c:pt>
                <c:pt idx="505">
                  <c:v>43579</c:v>
                </c:pt>
                <c:pt idx="506">
                  <c:v>43580</c:v>
                </c:pt>
                <c:pt idx="507">
                  <c:v>43581</c:v>
                </c:pt>
                <c:pt idx="508">
                  <c:v>43582</c:v>
                </c:pt>
                <c:pt idx="509">
                  <c:v>43583</c:v>
                </c:pt>
                <c:pt idx="510">
                  <c:v>43584</c:v>
                </c:pt>
                <c:pt idx="511">
                  <c:v>43585</c:v>
                </c:pt>
                <c:pt idx="512">
                  <c:v>43586</c:v>
                </c:pt>
                <c:pt idx="513">
                  <c:v>43587</c:v>
                </c:pt>
                <c:pt idx="514">
                  <c:v>43588</c:v>
                </c:pt>
                <c:pt idx="515">
                  <c:v>43589</c:v>
                </c:pt>
                <c:pt idx="516">
                  <c:v>43590</c:v>
                </c:pt>
                <c:pt idx="517">
                  <c:v>43591</c:v>
                </c:pt>
                <c:pt idx="518">
                  <c:v>43592</c:v>
                </c:pt>
                <c:pt idx="519">
                  <c:v>43593</c:v>
                </c:pt>
                <c:pt idx="520">
                  <c:v>43594</c:v>
                </c:pt>
                <c:pt idx="521">
                  <c:v>43595</c:v>
                </c:pt>
                <c:pt idx="522">
                  <c:v>43596</c:v>
                </c:pt>
                <c:pt idx="523">
                  <c:v>43597</c:v>
                </c:pt>
                <c:pt idx="524">
                  <c:v>43598</c:v>
                </c:pt>
                <c:pt idx="525">
                  <c:v>43599</c:v>
                </c:pt>
                <c:pt idx="526">
                  <c:v>43600</c:v>
                </c:pt>
                <c:pt idx="527">
                  <c:v>43601</c:v>
                </c:pt>
                <c:pt idx="528">
                  <c:v>43602</c:v>
                </c:pt>
                <c:pt idx="529">
                  <c:v>43603</c:v>
                </c:pt>
                <c:pt idx="530">
                  <c:v>43604</c:v>
                </c:pt>
                <c:pt idx="531">
                  <c:v>43605</c:v>
                </c:pt>
                <c:pt idx="532">
                  <c:v>43606</c:v>
                </c:pt>
                <c:pt idx="533">
                  <c:v>43607</c:v>
                </c:pt>
                <c:pt idx="534">
                  <c:v>43608</c:v>
                </c:pt>
                <c:pt idx="535">
                  <c:v>43609</c:v>
                </c:pt>
                <c:pt idx="536">
                  <c:v>43610</c:v>
                </c:pt>
                <c:pt idx="537">
                  <c:v>43611</c:v>
                </c:pt>
                <c:pt idx="538">
                  <c:v>43612</c:v>
                </c:pt>
                <c:pt idx="539">
                  <c:v>43613</c:v>
                </c:pt>
                <c:pt idx="540">
                  <c:v>43614</c:v>
                </c:pt>
                <c:pt idx="541">
                  <c:v>43615</c:v>
                </c:pt>
                <c:pt idx="542">
                  <c:v>43616</c:v>
                </c:pt>
                <c:pt idx="543">
                  <c:v>43617</c:v>
                </c:pt>
                <c:pt idx="544">
                  <c:v>43618</c:v>
                </c:pt>
                <c:pt idx="545">
                  <c:v>43619</c:v>
                </c:pt>
                <c:pt idx="546">
                  <c:v>43620</c:v>
                </c:pt>
                <c:pt idx="547">
                  <c:v>43621</c:v>
                </c:pt>
                <c:pt idx="548">
                  <c:v>43622</c:v>
                </c:pt>
                <c:pt idx="549">
                  <c:v>43623</c:v>
                </c:pt>
                <c:pt idx="550">
                  <c:v>43624</c:v>
                </c:pt>
                <c:pt idx="551">
                  <c:v>43625</c:v>
                </c:pt>
                <c:pt idx="552">
                  <c:v>43626</c:v>
                </c:pt>
                <c:pt idx="553">
                  <c:v>43627</c:v>
                </c:pt>
                <c:pt idx="554">
                  <c:v>43628</c:v>
                </c:pt>
                <c:pt idx="555">
                  <c:v>43629</c:v>
                </c:pt>
                <c:pt idx="556">
                  <c:v>43630</c:v>
                </c:pt>
                <c:pt idx="557">
                  <c:v>43631</c:v>
                </c:pt>
                <c:pt idx="558">
                  <c:v>43632</c:v>
                </c:pt>
                <c:pt idx="559">
                  <c:v>43633</c:v>
                </c:pt>
                <c:pt idx="560">
                  <c:v>43634</c:v>
                </c:pt>
                <c:pt idx="561">
                  <c:v>43635</c:v>
                </c:pt>
                <c:pt idx="562">
                  <c:v>43636</c:v>
                </c:pt>
                <c:pt idx="563">
                  <c:v>43637</c:v>
                </c:pt>
                <c:pt idx="564">
                  <c:v>43638</c:v>
                </c:pt>
                <c:pt idx="565">
                  <c:v>43639</c:v>
                </c:pt>
                <c:pt idx="566">
                  <c:v>43640</c:v>
                </c:pt>
                <c:pt idx="567">
                  <c:v>43641</c:v>
                </c:pt>
                <c:pt idx="568">
                  <c:v>43642</c:v>
                </c:pt>
                <c:pt idx="569">
                  <c:v>43643</c:v>
                </c:pt>
                <c:pt idx="570">
                  <c:v>43644</c:v>
                </c:pt>
                <c:pt idx="571">
                  <c:v>43645</c:v>
                </c:pt>
                <c:pt idx="572">
                  <c:v>43646</c:v>
                </c:pt>
                <c:pt idx="573">
                  <c:v>43647</c:v>
                </c:pt>
                <c:pt idx="574">
                  <c:v>43648</c:v>
                </c:pt>
                <c:pt idx="575">
                  <c:v>43649</c:v>
                </c:pt>
                <c:pt idx="576">
                  <c:v>43650</c:v>
                </c:pt>
                <c:pt idx="577">
                  <c:v>43651</c:v>
                </c:pt>
                <c:pt idx="578">
                  <c:v>43652</c:v>
                </c:pt>
                <c:pt idx="579">
                  <c:v>43653</c:v>
                </c:pt>
                <c:pt idx="580">
                  <c:v>43654</c:v>
                </c:pt>
                <c:pt idx="581">
                  <c:v>43655</c:v>
                </c:pt>
                <c:pt idx="582">
                  <c:v>43656</c:v>
                </c:pt>
                <c:pt idx="583">
                  <c:v>43657</c:v>
                </c:pt>
                <c:pt idx="584">
                  <c:v>43658</c:v>
                </c:pt>
                <c:pt idx="585">
                  <c:v>43659</c:v>
                </c:pt>
                <c:pt idx="586">
                  <c:v>43660</c:v>
                </c:pt>
                <c:pt idx="587">
                  <c:v>43661</c:v>
                </c:pt>
                <c:pt idx="588">
                  <c:v>43662</c:v>
                </c:pt>
                <c:pt idx="589">
                  <c:v>43663</c:v>
                </c:pt>
                <c:pt idx="590">
                  <c:v>43664</c:v>
                </c:pt>
                <c:pt idx="591">
                  <c:v>43665</c:v>
                </c:pt>
                <c:pt idx="592">
                  <c:v>43666</c:v>
                </c:pt>
                <c:pt idx="593">
                  <c:v>43667</c:v>
                </c:pt>
                <c:pt idx="594">
                  <c:v>43668</c:v>
                </c:pt>
                <c:pt idx="595">
                  <c:v>43669</c:v>
                </c:pt>
                <c:pt idx="596">
                  <c:v>43670</c:v>
                </c:pt>
                <c:pt idx="597">
                  <c:v>43671</c:v>
                </c:pt>
                <c:pt idx="598">
                  <c:v>43672</c:v>
                </c:pt>
                <c:pt idx="599">
                  <c:v>43673</c:v>
                </c:pt>
                <c:pt idx="600">
                  <c:v>43674</c:v>
                </c:pt>
                <c:pt idx="601">
                  <c:v>43675</c:v>
                </c:pt>
                <c:pt idx="602">
                  <c:v>43676</c:v>
                </c:pt>
                <c:pt idx="603">
                  <c:v>43677</c:v>
                </c:pt>
                <c:pt idx="604">
                  <c:v>43678</c:v>
                </c:pt>
                <c:pt idx="605">
                  <c:v>43679</c:v>
                </c:pt>
                <c:pt idx="606">
                  <c:v>43680</c:v>
                </c:pt>
                <c:pt idx="607">
                  <c:v>43681</c:v>
                </c:pt>
                <c:pt idx="608">
                  <c:v>43682</c:v>
                </c:pt>
                <c:pt idx="609">
                  <c:v>43683</c:v>
                </c:pt>
                <c:pt idx="610">
                  <c:v>43684</c:v>
                </c:pt>
                <c:pt idx="611">
                  <c:v>43685</c:v>
                </c:pt>
                <c:pt idx="612">
                  <c:v>43686</c:v>
                </c:pt>
                <c:pt idx="613">
                  <c:v>43687</c:v>
                </c:pt>
                <c:pt idx="614">
                  <c:v>43688</c:v>
                </c:pt>
                <c:pt idx="615">
                  <c:v>43689</c:v>
                </c:pt>
                <c:pt idx="616">
                  <c:v>43690</c:v>
                </c:pt>
                <c:pt idx="617">
                  <c:v>43691</c:v>
                </c:pt>
                <c:pt idx="618">
                  <c:v>43692</c:v>
                </c:pt>
                <c:pt idx="619">
                  <c:v>43693</c:v>
                </c:pt>
                <c:pt idx="620">
                  <c:v>43694</c:v>
                </c:pt>
                <c:pt idx="621">
                  <c:v>43695</c:v>
                </c:pt>
                <c:pt idx="622">
                  <c:v>43696</c:v>
                </c:pt>
                <c:pt idx="623">
                  <c:v>43697</c:v>
                </c:pt>
                <c:pt idx="624">
                  <c:v>43698</c:v>
                </c:pt>
                <c:pt idx="625">
                  <c:v>43699</c:v>
                </c:pt>
                <c:pt idx="626">
                  <c:v>43700</c:v>
                </c:pt>
                <c:pt idx="627">
                  <c:v>43701</c:v>
                </c:pt>
                <c:pt idx="628">
                  <c:v>43702</c:v>
                </c:pt>
                <c:pt idx="629">
                  <c:v>43703</c:v>
                </c:pt>
                <c:pt idx="630">
                  <c:v>43704</c:v>
                </c:pt>
                <c:pt idx="631">
                  <c:v>43705</c:v>
                </c:pt>
                <c:pt idx="632">
                  <c:v>43706</c:v>
                </c:pt>
                <c:pt idx="633">
                  <c:v>43707</c:v>
                </c:pt>
                <c:pt idx="634">
                  <c:v>43708</c:v>
                </c:pt>
                <c:pt idx="635">
                  <c:v>43709</c:v>
                </c:pt>
                <c:pt idx="636">
                  <c:v>43710</c:v>
                </c:pt>
                <c:pt idx="637">
                  <c:v>43711</c:v>
                </c:pt>
                <c:pt idx="638">
                  <c:v>43712</c:v>
                </c:pt>
                <c:pt idx="639">
                  <c:v>43713</c:v>
                </c:pt>
                <c:pt idx="640">
                  <c:v>43714</c:v>
                </c:pt>
                <c:pt idx="641">
                  <c:v>43715</c:v>
                </c:pt>
                <c:pt idx="642">
                  <c:v>43716</c:v>
                </c:pt>
                <c:pt idx="643">
                  <c:v>43717</c:v>
                </c:pt>
                <c:pt idx="644">
                  <c:v>43718</c:v>
                </c:pt>
                <c:pt idx="645">
                  <c:v>43719</c:v>
                </c:pt>
                <c:pt idx="646">
                  <c:v>43720</c:v>
                </c:pt>
                <c:pt idx="647">
                  <c:v>43721</c:v>
                </c:pt>
                <c:pt idx="648">
                  <c:v>43722</c:v>
                </c:pt>
                <c:pt idx="649">
                  <c:v>43723</c:v>
                </c:pt>
                <c:pt idx="650">
                  <c:v>43724</c:v>
                </c:pt>
                <c:pt idx="651">
                  <c:v>43725</c:v>
                </c:pt>
                <c:pt idx="652">
                  <c:v>43726</c:v>
                </c:pt>
                <c:pt idx="653">
                  <c:v>43727</c:v>
                </c:pt>
                <c:pt idx="654">
                  <c:v>43728</c:v>
                </c:pt>
                <c:pt idx="655">
                  <c:v>43729</c:v>
                </c:pt>
                <c:pt idx="656">
                  <c:v>43730</c:v>
                </c:pt>
                <c:pt idx="657">
                  <c:v>43731</c:v>
                </c:pt>
                <c:pt idx="658">
                  <c:v>43732</c:v>
                </c:pt>
                <c:pt idx="659">
                  <c:v>43733</c:v>
                </c:pt>
                <c:pt idx="660">
                  <c:v>43734</c:v>
                </c:pt>
                <c:pt idx="661">
                  <c:v>43735</c:v>
                </c:pt>
                <c:pt idx="662">
                  <c:v>43736</c:v>
                </c:pt>
                <c:pt idx="663">
                  <c:v>43737</c:v>
                </c:pt>
                <c:pt idx="664">
                  <c:v>43738</c:v>
                </c:pt>
                <c:pt idx="665">
                  <c:v>43739</c:v>
                </c:pt>
                <c:pt idx="666">
                  <c:v>43740</c:v>
                </c:pt>
                <c:pt idx="667">
                  <c:v>43741</c:v>
                </c:pt>
                <c:pt idx="668">
                  <c:v>43742</c:v>
                </c:pt>
                <c:pt idx="669">
                  <c:v>43743</c:v>
                </c:pt>
                <c:pt idx="670">
                  <c:v>43744</c:v>
                </c:pt>
                <c:pt idx="671">
                  <c:v>43745</c:v>
                </c:pt>
                <c:pt idx="672">
                  <c:v>43746</c:v>
                </c:pt>
                <c:pt idx="673">
                  <c:v>43747</c:v>
                </c:pt>
                <c:pt idx="674">
                  <c:v>43748</c:v>
                </c:pt>
                <c:pt idx="675">
                  <c:v>43749</c:v>
                </c:pt>
                <c:pt idx="676">
                  <c:v>43750</c:v>
                </c:pt>
                <c:pt idx="677">
                  <c:v>43751</c:v>
                </c:pt>
                <c:pt idx="678">
                  <c:v>43752</c:v>
                </c:pt>
                <c:pt idx="679">
                  <c:v>43753</c:v>
                </c:pt>
                <c:pt idx="680">
                  <c:v>43754</c:v>
                </c:pt>
                <c:pt idx="681">
                  <c:v>43755</c:v>
                </c:pt>
                <c:pt idx="682">
                  <c:v>43756</c:v>
                </c:pt>
                <c:pt idx="683">
                  <c:v>43757</c:v>
                </c:pt>
                <c:pt idx="684">
                  <c:v>43758</c:v>
                </c:pt>
                <c:pt idx="685">
                  <c:v>43759</c:v>
                </c:pt>
                <c:pt idx="686">
                  <c:v>43760</c:v>
                </c:pt>
                <c:pt idx="687">
                  <c:v>43761</c:v>
                </c:pt>
                <c:pt idx="688">
                  <c:v>43762</c:v>
                </c:pt>
                <c:pt idx="689">
                  <c:v>43763</c:v>
                </c:pt>
                <c:pt idx="690">
                  <c:v>43764</c:v>
                </c:pt>
                <c:pt idx="691">
                  <c:v>43765</c:v>
                </c:pt>
                <c:pt idx="692">
                  <c:v>43766</c:v>
                </c:pt>
                <c:pt idx="693">
                  <c:v>43767</c:v>
                </c:pt>
                <c:pt idx="694">
                  <c:v>43768</c:v>
                </c:pt>
                <c:pt idx="695">
                  <c:v>43769</c:v>
                </c:pt>
                <c:pt idx="696">
                  <c:v>43770</c:v>
                </c:pt>
                <c:pt idx="697">
                  <c:v>43771</c:v>
                </c:pt>
                <c:pt idx="698">
                  <c:v>43772</c:v>
                </c:pt>
                <c:pt idx="699">
                  <c:v>43773</c:v>
                </c:pt>
                <c:pt idx="700">
                  <c:v>43774</c:v>
                </c:pt>
                <c:pt idx="701">
                  <c:v>43775</c:v>
                </c:pt>
                <c:pt idx="702">
                  <c:v>43776</c:v>
                </c:pt>
                <c:pt idx="703">
                  <c:v>43777</c:v>
                </c:pt>
                <c:pt idx="704">
                  <c:v>43778</c:v>
                </c:pt>
                <c:pt idx="705">
                  <c:v>43779</c:v>
                </c:pt>
                <c:pt idx="706">
                  <c:v>43780</c:v>
                </c:pt>
                <c:pt idx="707">
                  <c:v>43781</c:v>
                </c:pt>
                <c:pt idx="708">
                  <c:v>43782</c:v>
                </c:pt>
                <c:pt idx="709">
                  <c:v>43783</c:v>
                </c:pt>
                <c:pt idx="710">
                  <c:v>43784</c:v>
                </c:pt>
                <c:pt idx="711">
                  <c:v>43785</c:v>
                </c:pt>
                <c:pt idx="712">
                  <c:v>43786</c:v>
                </c:pt>
                <c:pt idx="713">
                  <c:v>43787</c:v>
                </c:pt>
                <c:pt idx="714">
                  <c:v>43788</c:v>
                </c:pt>
                <c:pt idx="715">
                  <c:v>43789</c:v>
                </c:pt>
                <c:pt idx="716">
                  <c:v>43790</c:v>
                </c:pt>
                <c:pt idx="717">
                  <c:v>43791</c:v>
                </c:pt>
                <c:pt idx="718">
                  <c:v>43792</c:v>
                </c:pt>
                <c:pt idx="719">
                  <c:v>43793</c:v>
                </c:pt>
                <c:pt idx="720">
                  <c:v>43794</c:v>
                </c:pt>
                <c:pt idx="721">
                  <c:v>43795</c:v>
                </c:pt>
                <c:pt idx="722">
                  <c:v>43796</c:v>
                </c:pt>
                <c:pt idx="723">
                  <c:v>43797</c:v>
                </c:pt>
                <c:pt idx="724">
                  <c:v>43798</c:v>
                </c:pt>
                <c:pt idx="725">
                  <c:v>43799</c:v>
                </c:pt>
                <c:pt idx="726">
                  <c:v>43800</c:v>
                </c:pt>
                <c:pt idx="727">
                  <c:v>43801</c:v>
                </c:pt>
                <c:pt idx="728">
                  <c:v>43802</c:v>
                </c:pt>
                <c:pt idx="729">
                  <c:v>43803</c:v>
                </c:pt>
                <c:pt idx="730">
                  <c:v>43804</c:v>
                </c:pt>
                <c:pt idx="731">
                  <c:v>43805</c:v>
                </c:pt>
                <c:pt idx="732">
                  <c:v>43806</c:v>
                </c:pt>
                <c:pt idx="733">
                  <c:v>43807</c:v>
                </c:pt>
                <c:pt idx="734">
                  <c:v>43808</c:v>
                </c:pt>
                <c:pt idx="735">
                  <c:v>43809</c:v>
                </c:pt>
                <c:pt idx="736">
                  <c:v>43810</c:v>
                </c:pt>
                <c:pt idx="737">
                  <c:v>43811</c:v>
                </c:pt>
                <c:pt idx="738">
                  <c:v>43812</c:v>
                </c:pt>
                <c:pt idx="739">
                  <c:v>43813</c:v>
                </c:pt>
                <c:pt idx="740">
                  <c:v>43814</c:v>
                </c:pt>
                <c:pt idx="741">
                  <c:v>43815</c:v>
                </c:pt>
                <c:pt idx="742">
                  <c:v>43816</c:v>
                </c:pt>
                <c:pt idx="743">
                  <c:v>43817</c:v>
                </c:pt>
                <c:pt idx="744">
                  <c:v>43818</c:v>
                </c:pt>
                <c:pt idx="745">
                  <c:v>43819</c:v>
                </c:pt>
                <c:pt idx="746">
                  <c:v>43820</c:v>
                </c:pt>
                <c:pt idx="747">
                  <c:v>43821</c:v>
                </c:pt>
                <c:pt idx="748">
                  <c:v>43822</c:v>
                </c:pt>
                <c:pt idx="749">
                  <c:v>43823</c:v>
                </c:pt>
                <c:pt idx="750">
                  <c:v>43824</c:v>
                </c:pt>
                <c:pt idx="751">
                  <c:v>43825</c:v>
                </c:pt>
                <c:pt idx="752">
                  <c:v>43826</c:v>
                </c:pt>
                <c:pt idx="753">
                  <c:v>43827</c:v>
                </c:pt>
                <c:pt idx="754">
                  <c:v>43828</c:v>
                </c:pt>
                <c:pt idx="755">
                  <c:v>43829</c:v>
                </c:pt>
                <c:pt idx="756">
                  <c:v>43830</c:v>
                </c:pt>
                <c:pt idx="757">
                  <c:v>43831</c:v>
                </c:pt>
                <c:pt idx="758">
                  <c:v>43832</c:v>
                </c:pt>
                <c:pt idx="759">
                  <c:v>43833</c:v>
                </c:pt>
                <c:pt idx="760">
                  <c:v>43834</c:v>
                </c:pt>
                <c:pt idx="761">
                  <c:v>43835</c:v>
                </c:pt>
                <c:pt idx="762">
                  <c:v>43836</c:v>
                </c:pt>
                <c:pt idx="763">
                  <c:v>43837</c:v>
                </c:pt>
                <c:pt idx="764">
                  <c:v>43838</c:v>
                </c:pt>
                <c:pt idx="765">
                  <c:v>43839</c:v>
                </c:pt>
                <c:pt idx="766">
                  <c:v>43840</c:v>
                </c:pt>
                <c:pt idx="767">
                  <c:v>43841</c:v>
                </c:pt>
                <c:pt idx="768">
                  <c:v>43842</c:v>
                </c:pt>
                <c:pt idx="769">
                  <c:v>43843</c:v>
                </c:pt>
                <c:pt idx="770">
                  <c:v>43844</c:v>
                </c:pt>
                <c:pt idx="771">
                  <c:v>43845</c:v>
                </c:pt>
                <c:pt idx="772">
                  <c:v>43846</c:v>
                </c:pt>
                <c:pt idx="773">
                  <c:v>43847</c:v>
                </c:pt>
                <c:pt idx="774">
                  <c:v>43848</c:v>
                </c:pt>
                <c:pt idx="775">
                  <c:v>43849</c:v>
                </c:pt>
                <c:pt idx="776">
                  <c:v>43850</c:v>
                </c:pt>
                <c:pt idx="777">
                  <c:v>43851</c:v>
                </c:pt>
                <c:pt idx="778">
                  <c:v>43852</c:v>
                </c:pt>
                <c:pt idx="779">
                  <c:v>43853</c:v>
                </c:pt>
                <c:pt idx="780">
                  <c:v>43854</c:v>
                </c:pt>
                <c:pt idx="781">
                  <c:v>43855</c:v>
                </c:pt>
                <c:pt idx="782">
                  <c:v>43856</c:v>
                </c:pt>
                <c:pt idx="783">
                  <c:v>43857</c:v>
                </c:pt>
                <c:pt idx="784">
                  <c:v>43858</c:v>
                </c:pt>
                <c:pt idx="785">
                  <c:v>43859</c:v>
                </c:pt>
                <c:pt idx="786">
                  <c:v>43860</c:v>
                </c:pt>
                <c:pt idx="787">
                  <c:v>43861</c:v>
                </c:pt>
                <c:pt idx="788">
                  <c:v>43862</c:v>
                </c:pt>
                <c:pt idx="789">
                  <c:v>43863</c:v>
                </c:pt>
                <c:pt idx="790">
                  <c:v>43864</c:v>
                </c:pt>
                <c:pt idx="791">
                  <c:v>43865</c:v>
                </c:pt>
                <c:pt idx="792">
                  <c:v>43866</c:v>
                </c:pt>
                <c:pt idx="793">
                  <c:v>43867</c:v>
                </c:pt>
                <c:pt idx="794">
                  <c:v>43868</c:v>
                </c:pt>
                <c:pt idx="795">
                  <c:v>43869</c:v>
                </c:pt>
                <c:pt idx="796">
                  <c:v>43870</c:v>
                </c:pt>
                <c:pt idx="797">
                  <c:v>43871</c:v>
                </c:pt>
                <c:pt idx="798">
                  <c:v>43872</c:v>
                </c:pt>
                <c:pt idx="799">
                  <c:v>43873</c:v>
                </c:pt>
                <c:pt idx="800">
                  <c:v>43874</c:v>
                </c:pt>
                <c:pt idx="801">
                  <c:v>43875</c:v>
                </c:pt>
                <c:pt idx="802">
                  <c:v>43876</c:v>
                </c:pt>
                <c:pt idx="803">
                  <c:v>43877</c:v>
                </c:pt>
                <c:pt idx="804">
                  <c:v>43878</c:v>
                </c:pt>
                <c:pt idx="805">
                  <c:v>43879</c:v>
                </c:pt>
                <c:pt idx="806">
                  <c:v>43880</c:v>
                </c:pt>
                <c:pt idx="807">
                  <c:v>43881</c:v>
                </c:pt>
                <c:pt idx="808">
                  <c:v>43882</c:v>
                </c:pt>
                <c:pt idx="809">
                  <c:v>43883</c:v>
                </c:pt>
                <c:pt idx="810">
                  <c:v>43884</c:v>
                </c:pt>
                <c:pt idx="811">
                  <c:v>43885</c:v>
                </c:pt>
                <c:pt idx="812">
                  <c:v>43886</c:v>
                </c:pt>
                <c:pt idx="813">
                  <c:v>43887</c:v>
                </c:pt>
                <c:pt idx="814">
                  <c:v>43888</c:v>
                </c:pt>
                <c:pt idx="815">
                  <c:v>43889</c:v>
                </c:pt>
                <c:pt idx="816">
                  <c:v>43890</c:v>
                </c:pt>
                <c:pt idx="817">
                  <c:v>43891</c:v>
                </c:pt>
                <c:pt idx="818">
                  <c:v>43892</c:v>
                </c:pt>
                <c:pt idx="819">
                  <c:v>43893</c:v>
                </c:pt>
                <c:pt idx="820">
                  <c:v>43894</c:v>
                </c:pt>
                <c:pt idx="821">
                  <c:v>43895</c:v>
                </c:pt>
                <c:pt idx="822">
                  <c:v>43896</c:v>
                </c:pt>
                <c:pt idx="823">
                  <c:v>43897</c:v>
                </c:pt>
                <c:pt idx="824">
                  <c:v>43898</c:v>
                </c:pt>
                <c:pt idx="825">
                  <c:v>43899</c:v>
                </c:pt>
                <c:pt idx="826">
                  <c:v>43900</c:v>
                </c:pt>
                <c:pt idx="827">
                  <c:v>43901</c:v>
                </c:pt>
                <c:pt idx="828">
                  <c:v>43902</c:v>
                </c:pt>
                <c:pt idx="829">
                  <c:v>43903</c:v>
                </c:pt>
                <c:pt idx="830">
                  <c:v>43904</c:v>
                </c:pt>
                <c:pt idx="831">
                  <c:v>43905</c:v>
                </c:pt>
                <c:pt idx="832">
                  <c:v>43906</c:v>
                </c:pt>
                <c:pt idx="833">
                  <c:v>43907</c:v>
                </c:pt>
                <c:pt idx="834">
                  <c:v>43908</c:v>
                </c:pt>
                <c:pt idx="835">
                  <c:v>43909</c:v>
                </c:pt>
                <c:pt idx="836">
                  <c:v>43910</c:v>
                </c:pt>
                <c:pt idx="837">
                  <c:v>43911</c:v>
                </c:pt>
                <c:pt idx="838">
                  <c:v>43912</c:v>
                </c:pt>
                <c:pt idx="839">
                  <c:v>43913</c:v>
                </c:pt>
                <c:pt idx="840">
                  <c:v>43914</c:v>
                </c:pt>
                <c:pt idx="841">
                  <c:v>43915</c:v>
                </c:pt>
                <c:pt idx="842">
                  <c:v>43916</c:v>
                </c:pt>
                <c:pt idx="843">
                  <c:v>43917</c:v>
                </c:pt>
                <c:pt idx="844">
                  <c:v>43918</c:v>
                </c:pt>
                <c:pt idx="845">
                  <c:v>43919</c:v>
                </c:pt>
                <c:pt idx="846">
                  <c:v>43920</c:v>
                </c:pt>
                <c:pt idx="847">
                  <c:v>43921</c:v>
                </c:pt>
                <c:pt idx="848">
                  <c:v>43922</c:v>
                </c:pt>
                <c:pt idx="849">
                  <c:v>43923</c:v>
                </c:pt>
                <c:pt idx="850">
                  <c:v>43924</c:v>
                </c:pt>
                <c:pt idx="851">
                  <c:v>43925</c:v>
                </c:pt>
                <c:pt idx="852">
                  <c:v>43926</c:v>
                </c:pt>
                <c:pt idx="853">
                  <c:v>43927</c:v>
                </c:pt>
                <c:pt idx="854">
                  <c:v>43928</c:v>
                </c:pt>
                <c:pt idx="855">
                  <c:v>43929</c:v>
                </c:pt>
                <c:pt idx="856">
                  <c:v>43930</c:v>
                </c:pt>
                <c:pt idx="857">
                  <c:v>43931</c:v>
                </c:pt>
                <c:pt idx="858">
                  <c:v>43932</c:v>
                </c:pt>
                <c:pt idx="859">
                  <c:v>43933</c:v>
                </c:pt>
                <c:pt idx="860">
                  <c:v>43934</c:v>
                </c:pt>
                <c:pt idx="861">
                  <c:v>43935</c:v>
                </c:pt>
                <c:pt idx="862">
                  <c:v>43936</c:v>
                </c:pt>
                <c:pt idx="863">
                  <c:v>43937</c:v>
                </c:pt>
                <c:pt idx="864">
                  <c:v>43938</c:v>
                </c:pt>
                <c:pt idx="865">
                  <c:v>43939</c:v>
                </c:pt>
                <c:pt idx="866">
                  <c:v>43940</c:v>
                </c:pt>
                <c:pt idx="867">
                  <c:v>43941</c:v>
                </c:pt>
                <c:pt idx="868">
                  <c:v>43942</c:v>
                </c:pt>
                <c:pt idx="869">
                  <c:v>43943</c:v>
                </c:pt>
                <c:pt idx="870">
                  <c:v>43944</c:v>
                </c:pt>
                <c:pt idx="871">
                  <c:v>43945</c:v>
                </c:pt>
                <c:pt idx="872">
                  <c:v>43946</c:v>
                </c:pt>
                <c:pt idx="873">
                  <c:v>43947</c:v>
                </c:pt>
                <c:pt idx="874">
                  <c:v>43948</c:v>
                </c:pt>
                <c:pt idx="875">
                  <c:v>43949</c:v>
                </c:pt>
                <c:pt idx="876">
                  <c:v>43950</c:v>
                </c:pt>
                <c:pt idx="877">
                  <c:v>43951</c:v>
                </c:pt>
                <c:pt idx="878">
                  <c:v>43952</c:v>
                </c:pt>
                <c:pt idx="879">
                  <c:v>43953</c:v>
                </c:pt>
                <c:pt idx="880">
                  <c:v>43954</c:v>
                </c:pt>
                <c:pt idx="881">
                  <c:v>43955</c:v>
                </c:pt>
                <c:pt idx="882">
                  <c:v>43956</c:v>
                </c:pt>
                <c:pt idx="883">
                  <c:v>43957</c:v>
                </c:pt>
                <c:pt idx="884">
                  <c:v>43958</c:v>
                </c:pt>
                <c:pt idx="885">
                  <c:v>43959</c:v>
                </c:pt>
                <c:pt idx="886">
                  <c:v>43960</c:v>
                </c:pt>
                <c:pt idx="887">
                  <c:v>43961</c:v>
                </c:pt>
                <c:pt idx="888">
                  <c:v>43962</c:v>
                </c:pt>
                <c:pt idx="889">
                  <c:v>43963</c:v>
                </c:pt>
                <c:pt idx="890">
                  <c:v>43964</c:v>
                </c:pt>
                <c:pt idx="891">
                  <c:v>43965</c:v>
                </c:pt>
                <c:pt idx="892">
                  <c:v>43966</c:v>
                </c:pt>
                <c:pt idx="893">
                  <c:v>43967</c:v>
                </c:pt>
                <c:pt idx="894">
                  <c:v>43968</c:v>
                </c:pt>
                <c:pt idx="895">
                  <c:v>43969</c:v>
                </c:pt>
                <c:pt idx="896">
                  <c:v>43970</c:v>
                </c:pt>
                <c:pt idx="897">
                  <c:v>43971</c:v>
                </c:pt>
                <c:pt idx="898">
                  <c:v>43972</c:v>
                </c:pt>
                <c:pt idx="899">
                  <c:v>43973</c:v>
                </c:pt>
                <c:pt idx="900">
                  <c:v>43974</c:v>
                </c:pt>
                <c:pt idx="901">
                  <c:v>43975</c:v>
                </c:pt>
                <c:pt idx="902">
                  <c:v>43976</c:v>
                </c:pt>
                <c:pt idx="903">
                  <c:v>43977</c:v>
                </c:pt>
                <c:pt idx="904">
                  <c:v>43978</c:v>
                </c:pt>
                <c:pt idx="905">
                  <c:v>43979</c:v>
                </c:pt>
                <c:pt idx="906">
                  <c:v>43980</c:v>
                </c:pt>
                <c:pt idx="907">
                  <c:v>43981</c:v>
                </c:pt>
                <c:pt idx="908">
                  <c:v>43982</c:v>
                </c:pt>
                <c:pt idx="909">
                  <c:v>43983</c:v>
                </c:pt>
                <c:pt idx="910">
                  <c:v>43984</c:v>
                </c:pt>
                <c:pt idx="911">
                  <c:v>43985</c:v>
                </c:pt>
                <c:pt idx="912">
                  <c:v>43986</c:v>
                </c:pt>
                <c:pt idx="913">
                  <c:v>43987</c:v>
                </c:pt>
                <c:pt idx="914">
                  <c:v>43988</c:v>
                </c:pt>
                <c:pt idx="915">
                  <c:v>43989</c:v>
                </c:pt>
                <c:pt idx="916">
                  <c:v>43990</c:v>
                </c:pt>
                <c:pt idx="917">
                  <c:v>43991</c:v>
                </c:pt>
                <c:pt idx="918">
                  <c:v>43992</c:v>
                </c:pt>
                <c:pt idx="919">
                  <c:v>43993</c:v>
                </c:pt>
                <c:pt idx="920">
                  <c:v>43994</c:v>
                </c:pt>
                <c:pt idx="921">
                  <c:v>43995</c:v>
                </c:pt>
                <c:pt idx="922">
                  <c:v>43996</c:v>
                </c:pt>
                <c:pt idx="923">
                  <c:v>43997</c:v>
                </c:pt>
                <c:pt idx="924">
                  <c:v>43998</c:v>
                </c:pt>
                <c:pt idx="925">
                  <c:v>43999</c:v>
                </c:pt>
                <c:pt idx="926">
                  <c:v>44000</c:v>
                </c:pt>
                <c:pt idx="927">
                  <c:v>44001</c:v>
                </c:pt>
                <c:pt idx="928">
                  <c:v>44002</c:v>
                </c:pt>
                <c:pt idx="929">
                  <c:v>44003</c:v>
                </c:pt>
                <c:pt idx="930">
                  <c:v>44004</c:v>
                </c:pt>
                <c:pt idx="931">
                  <c:v>44005</c:v>
                </c:pt>
                <c:pt idx="932">
                  <c:v>44006</c:v>
                </c:pt>
                <c:pt idx="933">
                  <c:v>44007</c:v>
                </c:pt>
                <c:pt idx="934">
                  <c:v>44008</c:v>
                </c:pt>
                <c:pt idx="935">
                  <c:v>44009</c:v>
                </c:pt>
                <c:pt idx="936">
                  <c:v>44010</c:v>
                </c:pt>
                <c:pt idx="937">
                  <c:v>44011</c:v>
                </c:pt>
                <c:pt idx="938">
                  <c:v>44012</c:v>
                </c:pt>
                <c:pt idx="939">
                  <c:v>44013</c:v>
                </c:pt>
                <c:pt idx="940">
                  <c:v>44014</c:v>
                </c:pt>
                <c:pt idx="941">
                  <c:v>44015</c:v>
                </c:pt>
                <c:pt idx="942">
                  <c:v>44016</c:v>
                </c:pt>
                <c:pt idx="943">
                  <c:v>44017</c:v>
                </c:pt>
                <c:pt idx="944">
                  <c:v>44018</c:v>
                </c:pt>
                <c:pt idx="945">
                  <c:v>44019</c:v>
                </c:pt>
                <c:pt idx="946">
                  <c:v>44020</c:v>
                </c:pt>
                <c:pt idx="947">
                  <c:v>44021</c:v>
                </c:pt>
                <c:pt idx="948">
                  <c:v>44022</c:v>
                </c:pt>
                <c:pt idx="949">
                  <c:v>44023</c:v>
                </c:pt>
                <c:pt idx="950">
                  <c:v>44024</c:v>
                </c:pt>
                <c:pt idx="951">
                  <c:v>44025</c:v>
                </c:pt>
                <c:pt idx="952">
                  <c:v>44026</c:v>
                </c:pt>
                <c:pt idx="953">
                  <c:v>44027</c:v>
                </c:pt>
                <c:pt idx="954">
                  <c:v>44028</c:v>
                </c:pt>
                <c:pt idx="955">
                  <c:v>44029</c:v>
                </c:pt>
                <c:pt idx="956">
                  <c:v>44030</c:v>
                </c:pt>
                <c:pt idx="957">
                  <c:v>44031</c:v>
                </c:pt>
                <c:pt idx="958">
                  <c:v>44032</c:v>
                </c:pt>
                <c:pt idx="959">
                  <c:v>44033</c:v>
                </c:pt>
                <c:pt idx="960">
                  <c:v>44034</c:v>
                </c:pt>
                <c:pt idx="961">
                  <c:v>44035</c:v>
                </c:pt>
                <c:pt idx="962">
                  <c:v>44036</c:v>
                </c:pt>
                <c:pt idx="963">
                  <c:v>44037</c:v>
                </c:pt>
                <c:pt idx="964">
                  <c:v>44038</c:v>
                </c:pt>
                <c:pt idx="965">
                  <c:v>44039</c:v>
                </c:pt>
                <c:pt idx="966">
                  <c:v>44040</c:v>
                </c:pt>
                <c:pt idx="967">
                  <c:v>44041</c:v>
                </c:pt>
                <c:pt idx="968">
                  <c:v>44042</c:v>
                </c:pt>
                <c:pt idx="969">
                  <c:v>44043</c:v>
                </c:pt>
                <c:pt idx="970">
                  <c:v>44044</c:v>
                </c:pt>
                <c:pt idx="971">
                  <c:v>44045</c:v>
                </c:pt>
                <c:pt idx="972">
                  <c:v>44046</c:v>
                </c:pt>
                <c:pt idx="973">
                  <c:v>44047</c:v>
                </c:pt>
                <c:pt idx="974">
                  <c:v>44048</c:v>
                </c:pt>
                <c:pt idx="975">
                  <c:v>44049</c:v>
                </c:pt>
                <c:pt idx="976">
                  <c:v>44050</c:v>
                </c:pt>
                <c:pt idx="977">
                  <c:v>44051</c:v>
                </c:pt>
                <c:pt idx="978">
                  <c:v>44052</c:v>
                </c:pt>
                <c:pt idx="979">
                  <c:v>44053</c:v>
                </c:pt>
                <c:pt idx="980">
                  <c:v>44054</c:v>
                </c:pt>
                <c:pt idx="981">
                  <c:v>44055</c:v>
                </c:pt>
                <c:pt idx="982">
                  <c:v>44056</c:v>
                </c:pt>
                <c:pt idx="983">
                  <c:v>44057</c:v>
                </c:pt>
                <c:pt idx="984">
                  <c:v>44058</c:v>
                </c:pt>
                <c:pt idx="985">
                  <c:v>44059</c:v>
                </c:pt>
                <c:pt idx="986">
                  <c:v>44060</c:v>
                </c:pt>
                <c:pt idx="987">
                  <c:v>44061</c:v>
                </c:pt>
                <c:pt idx="988">
                  <c:v>44062</c:v>
                </c:pt>
                <c:pt idx="989">
                  <c:v>44063</c:v>
                </c:pt>
                <c:pt idx="990">
                  <c:v>44064</c:v>
                </c:pt>
                <c:pt idx="991">
                  <c:v>44065</c:v>
                </c:pt>
                <c:pt idx="992">
                  <c:v>44066</c:v>
                </c:pt>
                <c:pt idx="993">
                  <c:v>44067</c:v>
                </c:pt>
                <c:pt idx="994">
                  <c:v>44068</c:v>
                </c:pt>
                <c:pt idx="995">
                  <c:v>44069</c:v>
                </c:pt>
                <c:pt idx="996">
                  <c:v>44070</c:v>
                </c:pt>
                <c:pt idx="997">
                  <c:v>44071</c:v>
                </c:pt>
                <c:pt idx="998">
                  <c:v>44072</c:v>
                </c:pt>
                <c:pt idx="999">
                  <c:v>44073</c:v>
                </c:pt>
                <c:pt idx="1000">
                  <c:v>44074</c:v>
                </c:pt>
                <c:pt idx="1001">
                  <c:v>44075</c:v>
                </c:pt>
                <c:pt idx="1002">
                  <c:v>44076</c:v>
                </c:pt>
                <c:pt idx="1003">
                  <c:v>44077</c:v>
                </c:pt>
                <c:pt idx="1004">
                  <c:v>44078</c:v>
                </c:pt>
                <c:pt idx="1005">
                  <c:v>44079</c:v>
                </c:pt>
                <c:pt idx="1006">
                  <c:v>44080</c:v>
                </c:pt>
                <c:pt idx="1007">
                  <c:v>44081</c:v>
                </c:pt>
                <c:pt idx="1008">
                  <c:v>44082</c:v>
                </c:pt>
                <c:pt idx="1009">
                  <c:v>44083</c:v>
                </c:pt>
                <c:pt idx="1010">
                  <c:v>44084</c:v>
                </c:pt>
                <c:pt idx="1011">
                  <c:v>44085</c:v>
                </c:pt>
                <c:pt idx="1012">
                  <c:v>44086</c:v>
                </c:pt>
                <c:pt idx="1013">
                  <c:v>44087</c:v>
                </c:pt>
                <c:pt idx="1014">
                  <c:v>44088</c:v>
                </c:pt>
                <c:pt idx="1015">
                  <c:v>44089</c:v>
                </c:pt>
                <c:pt idx="1016">
                  <c:v>44090</c:v>
                </c:pt>
                <c:pt idx="1017">
                  <c:v>44091</c:v>
                </c:pt>
                <c:pt idx="1018">
                  <c:v>44092</c:v>
                </c:pt>
                <c:pt idx="1019">
                  <c:v>44093</c:v>
                </c:pt>
                <c:pt idx="1020">
                  <c:v>44094</c:v>
                </c:pt>
                <c:pt idx="1021">
                  <c:v>44095</c:v>
                </c:pt>
                <c:pt idx="1022">
                  <c:v>44096</c:v>
                </c:pt>
                <c:pt idx="1023">
                  <c:v>44097</c:v>
                </c:pt>
                <c:pt idx="1024">
                  <c:v>44098</c:v>
                </c:pt>
                <c:pt idx="1025">
                  <c:v>44099</c:v>
                </c:pt>
                <c:pt idx="1026">
                  <c:v>44100</c:v>
                </c:pt>
                <c:pt idx="1027">
                  <c:v>44101</c:v>
                </c:pt>
                <c:pt idx="1028">
                  <c:v>44102</c:v>
                </c:pt>
                <c:pt idx="1029">
                  <c:v>44103</c:v>
                </c:pt>
                <c:pt idx="1030">
                  <c:v>44104</c:v>
                </c:pt>
                <c:pt idx="1031">
                  <c:v>44105</c:v>
                </c:pt>
                <c:pt idx="1032">
                  <c:v>44106</c:v>
                </c:pt>
                <c:pt idx="1033">
                  <c:v>44107</c:v>
                </c:pt>
                <c:pt idx="1034">
                  <c:v>44108</c:v>
                </c:pt>
                <c:pt idx="1035">
                  <c:v>44109</c:v>
                </c:pt>
                <c:pt idx="1036">
                  <c:v>44110</c:v>
                </c:pt>
                <c:pt idx="1037">
                  <c:v>44111</c:v>
                </c:pt>
                <c:pt idx="1038">
                  <c:v>44112</c:v>
                </c:pt>
                <c:pt idx="1039">
                  <c:v>44113</c:v>
                </c:pt>
                <c:pt idx="1040">
                  <c:v>44114</c:v>
                </c:pt>
                <c:pt idx="1041">
                  <c:v>44115</c:v>
                </c:pt>
                <c:pt idx="1042">
                  <c:v>44116</c:v>
                </c:pt>
                <c:pt idx="1043">
                  <c:v>44117</c:v>
                </c:pt>
                <c:pt idx="1044">
                  <c:v>44118</c:v>
                </c:pt>
                <c:pt idx="1045">
                  <c:v>44119</c:v>
                </c:pt>
                <c:pt idx="1046">
                  <c:v>44120</c:v>
                </c:pt>
                <c:pt idx="1047">
                  <c:v>44121</c:v>
                </c:pt>
                <c:pt idx="1048">
                  <c:v>44122</c:v>
                </c:pt>
                <c:pt idx="1049">
                  <c:v>44123</c:v>
                </c:pt>
                <c:pt idx="1050">
                  <c:v>44124</c:v>
                </c:pt>
                <c:pt idx="1051">
                  <c:v>44125</c:v>
                </c:pt>
                <c:pt idx="1052">
                  <c:v>44126</c:v>
                </c:pt>
                <c:pt idx="1053">
                  <c:v>44127</c:v>
                </c:pt>
                <c:pt idx="1054">
                  <c:v>44128</c:v>
                </c:pt>
                <c:pt idx="1055">
                  <c:v>44129</c:v>
                </c:pt>
                <c:pt idx="1056">
                  <c:v>44130</c:v>
                </c:pt>
                <c:pt idx="1057">
                  <c:v>44131</c:v>
                </c:pt>
                <c:pt idx="1058">
                  <c:v>44132</c:v>
                </c:pt>
                <c:pt idx="1059">
                  <c:v>44133</c:v>
                </c:pt>
                <c:pt idx="1060">
                  <c:v>44134</c:v>
                </c:pt>
                <c:pt idx="1061">
                  <c:v>44135</c:v>
                </c:pt>
                <c:pt idx="1062">
                  <c:v>44136</c:v>
                </c:pt>
                <c:pt idx="1063">
                  <c:v>44137</c:v>
                </c:pt>
                <c:pt idx="1064">
                  <c:v>44138</c:v>
                </c:pt>
                <c:pt idx="1065">
                  <c:v>44139</c:v>
                </c:pt>
                <c:pt idx="1066">
                  <c:v>44140</c:v>
                </c:pt>
                <c:pt idx="1067">
                  <c:v>44141</c:v>
                </c:pt>
                <c:pt idx="1068">
                  <c:v>44142</c:v>
                </c:pt>
                <c:pt idx="1069">
                  <c:v>44143</c:v>
                </c:pt>
                <c:pt idx="1070">
                  <c:v>44144</c:v>
                </c:pt>
                <c:pt idx="1071">
                  <c:v>44145</c:v>
                </c:pt>
                <c:pt idx="1072">
                  <c:v>44146</c:v>
                </c:pt>
                <c:pt idx="1073">
                  <c:v>44147</c:v>
                </c:pt>
                <c:pt idx="1074">
                  <c:v>44148</c:v>
                </c:pt>
                <c:pt idx="1075">
                  <c:v>44149</c:v>
                </c:pt>
                <c:pt idx="1076">
                  <c:v>44150</c:v>
                </c:pt>
                <c:pt idx="1077">
                  <c:v>44151</c:v>
                </c:pt>
                <c:pt idx="1078">
                  <c:v>44152</c:v>
                </c:pt>
                <c:pt idx="1079">
                  <c:v>44153</c:v>
                </c:pt>
                <c:pt idx="1080">
                  <c:v>44154</c:v>
                </c:pt>
                <c:pt idx="1081">
                  <c:v>44155</c:v>
                </c:pt>
                <c:pt idx="1082">
                  <c:v>44156</c:v>
                </c:pt>
                <c:pt idx="1083">
                  <c:v>44157</c:v>
                </c:pt>
                <c:pt idx="1084">
                  <c:v>44158</c:v>
                </c:pt>
                <c:pt idx="1085">
                  <c:v>44159</c:v>
                </c:pt>
                <c:pt idx="1086">
                  <c:v>44160</c:v>
                </c:pt>
                <c:pt idx="1087">
                  <c:v>44161</c:v>
                </c:pt>
                <c:pt idx="1088">
                  <c:v>44162</c:v>
                </c:pt>
                <c:pt idx="1089">
                  <c:v>44163</c:v>
                </c:pt>
                <c:pt idx="1090">
                  <c:v>44164</c:v>
                </c:pt>
                <c:pt idx="1091">
                  <c:v>44165</c:v>
                </c:pt>
                <c:pt idx="1092">
                  <c:v>44166</c:v>
                </c:pt>
                <c:pt idx="1093">
                  <c:v>44167</c:v>
                </c:pt>
                <c:pt idx="1094">
                  <c:v>44168</c:v>
                </c:pt>
                <c:pt idx="1095">
                  <c:v>44169</c:v>
                </c:pt>
                <c:pt idx="1096">
                  <c:v>44170</c:v>
                </c:pt>
                <c:pt idx="1097">
                  <c:v>44171</c:v>
                </c:pt>
                <c:pt idx="1098">
                  <c:v>44172</c:v>
                </c:pt>
                <c:pt idx="1099">
                  <c:v>44173</c:v>
                </c:pt>
                <c:pt idx="1100">
                  <c:v>44174</c:v>
                </c:pt>
                <c:pt idx="1101">
                  <c:v>44175</c:v>
                </c:pt>
                <c:pt idx="1102">
                  <c:v>44176</c:v>
                </c:pt>
                <c:pt idx="1103">
                  <c:v>44177</c:v>
                </c:pt>
                <c:pt idx="1104">
                  <c:v>44178</c:v>
                </c:pt>
                <c:pt idx="1105">
                  <c:v>44179</c:v>
                </c:pt>
                <c:pt idx="1106">
                  <c:v>44180</c:v>
                </c:pt>
                <c:pt idx="1107">
                  <c:v>44181</c:v>
                </c:pt>
                <c:pt idx="1108">
                  <c:v>44182</c:v>
                </c:pt>
                <c:pt idx="1109">
                  <c:v>44183</c:v>
                </c:pt>
                <c:pt idx="1110">
                  <c:v>44184</c:v>
                </c:pt>
                <c:pt idx="1111">
                  <c:v>44185</c:v>
                </c:pt>
                <c:pt idx="1112">
                  <c:v>44186</c:v>
                </c:pt>
                <c:pt idx="1113">
                  <c:v>44187</c:v>
                </c:pt>
                <c:pt idx="1114">
                  <c:v>44188</c:v>
                </c:pt>
                <c:pt idx="1115">
                  <c:v>44189</c:v>
                </c:pt>
                <c:pt idx="1116">
                  <c:v>44190</c:v>
                </c:pt>
                <c:pt idx="1117">
                  <c:v>44191</c:v>
                </c:pt>
                <c:pt idx="1118">
                  <c:v>44192</c:v>
                </c:pt>
                <c:pt idx="1119">
                  <c:v>44193</c:v>
                </c:pt>
                <c:pt idx="1120">
                  <c:v>44194</c:v>
                </c:pt>
                <c:pt idx="1121">
                  <c:v>44195</c:v>
                </c:pt>
                <c:pt idx="1122">
                  <c:v>44196</c:v>
                </c:pt>
                <c:pt idx="1123">
                  <c:v>44197</c:v>
                </c:pt>
                <c:pt idx="1124">
                  <c:v>44198</c:v>
                </c:pt>
                <c:pt idx="1125">
                  <c:v>44199</c:v>
                </c:pt>
                <c:pt idx="1126">
                  <c:v>44200</c:v>
                </c:pt>
                <c:pt idx="1127">
                  <c:v>44201</c:v>
                </c:pt>
                <c:pt idx="1128">
                  <c:v>44202</c:v>
                </c:pt>
                <c:pt idx="1129">
                  <c:v>44203</c:v>
                </c:pt>
                <c:pt idx="1130">
                  <c:v>44204</c:v>
                </c:pt>
                <c:pt idx="1131">
                  <c:v>44205</c:v>
                </c:pt>
                <c:pt idx="1132">
                  <c:v>44206</c:v>
                </c:pt>
                <c:pt idx="1133">
                  <c:v>44207</c:v>
                </c:pt>
                <c:pt idx="1134">
                  <c:v>44208</c:v>
                </c:pt>
                <c:pt idx="1135">
                  <c:v>44209</c:v>
                </c:pt>
                <c:pt idx="1136">
                  <c:v>44210</c:v>
                </c:pt>
                <c:pt idx="1137">
                  <c:v>44211</c:v>
                </c:pt>
                <c:pt idx="1138">
                  <c:v>44212</c:v>
                </c:pt>
                <c:pt idx="1139">
                  <c:v>44213</c:v>
                </c:pt>
                <c:pt idx="1140">
                  <c:v>44214</c:v>
                </c:pt>
                <c:pt idx="1141">
                  <c:v>44215</c:v>
                </c:pt>
                <c:pt idx="1142">
                  <c:v>44216</c:v>
                </c:pt>
                <c:pt idx="1143">
                  <c:v>44217</c:v>
                </c:pt>
                <c:pt idx="1144">
                  <c:v>44218</c:v>
                </c:pt>
                <c:pt idx="1145">
                  <c:v>44219</c:v>
                </c:pt>
                <c:pt idx="1146">
                  <c:v>44220</c:v>
                </c:pt>
                <c:pt idx="1147">
                  <c:v>44221</c:v>
                </c:pt>
                <c:pt idx="1148">
                  <c:v>44222</c:v>
                </c:pt>
                <c:pt idx="1149">
                  <c:v>44223</c:v>
                </c:pt>
                <c:pt idx="1150">
                  <c:v>44224</c:v>
                </c:pt>
                <c:pt idx="1151">
                  <c:v>44225</c:v>
                </c:pt>
                <c:pt idx="1152">
                  <c:v>44226</c:v>
                </c:pt>
                <c:pt idx="1153">
                  <c:v>44227</c:v>
                </c:pt>
                <c:pt idx="1154">
                  <c:v>44228</c:v>
                </c:pt>
                <c:pt idx="1155">
                  <c:v>44229</c:v>
                </c:pt>
                <c:pt idx="1156">
                  <c:v>44230</c:v>
                </c:pt>
                <c:pt idx="1157">
                  <c:v>44231</c:v>
                </c:pt>
                <c:pt idx="1158">
                  <c:v>44232</c:v>
                </c:pt>
                <c:pt idx="1159">
                  <c:v>44233</c:v>
                </c:pt>
                <c:pt idx="1160">
                  <c:v>44234</c:v>
                </c:pt>
                <c:pt idx="1161">
                  <c:v>44235</c:v>
                </c:pt>
                <c:pt idx="1162">
                  <c:v>44236</c:v>
                </c:pt>
                <c:pt idx="1163">
                  <c:v>44237</c:v>
                </c:pt>
                <c:pt idx="1164">
                  <c:v>44238</c:v>
                </c:pt>
                <c:pt idx="1165">
                  <c:v>44239</c:v>
                </c:pt>
                <c:pt idx="1166">
                  <c:v>44240</c:v>
                </c:pt>
                <c:pt idx="1167">
                  <c:v>44241</c:v>
                </c:pt>
                <c:pt idx="1168">
                  <c:v>44242</c:v>
                </c:pt>
                <c:pt idx="1169">
                  <c:v>44243</c:v>
                </c:pt>
                <c:pt idx="1170">
                  <c:v>44244</c:v>
                </c:pt>
                <c:pt idx="1171">
                  <c:v>44245</c:v>
                </c:pt>
                <c:pt idx="1172">
                  <c:v>44246</c:v>
                </c:pt>
                <c:pt idx="1173">
                  <c:v>44247</c:v>
                </c:pt>
                <c:pt idx="1174">
                  <c:v>44248</c:v>
                </c:pt>
                <c:pt idx="1175">
                  <c:v>44249</c:v>
                </c:pt>
                <c:pt idx="1176">
                  <c:v>44250</c:v>
                </c:pt>
                <c:pt idx="1177">
                  <c:v>44251</c:v>
                </c:pt>
                <c:pt idx="1178">
                  <c:v>44252</c:v>
                </c:pt>
                <c:pt idx="1179">
                  <c:v>44253</c:v>
                </c:pt>
                <c:pt idx="1180">
                  <c:v>44254</c:v>
                </c:pt>
                <c:pt idx="1181">
                  <c:v>44255</c:v>
                </c:pt>
                <c:pt idx="1182">
                  <c:v>44256</c:v>
                </c:pt>
                <c:pt idx="1183">
                  <c:v>44257</c:v>
                </c:pt>
                <c:pt idx="1184">
                  <c:v>44258</c:v>
                </c:pt>
                <c:pt idx="1185">
                  <c:v>44259</c:v>
                </c:pt>
                <c:pt idx="1186">
                  <c:v>44260</c:v>
                </c:pt>
                <c:pt idx="1187">
                  <c:v>44261</c:v>
                </c:pt>
                <c:pt idx="1188">
                  <c:v>44262</c:v>
                </c:pt>
                <c:pt idx="1189">
                  <c:v>44263</c:v>
                </c:pt>
                <c:pt idx="1190">
                  <c:v>44264</c:v>
                </c:pt>
                <c:pt idx="1191">
                  <c:v>44265</c:v>
                </c:pt>
                <c:pt idx="1192">
                  <c:v>44266</c:v>
                </c:pt>
                <c:pt idx="1193">
                  <c:v>44267</c:v>
                </c:pt>
                <c:pt idx="1194">
                  <c:v>44268</c:v>
                </c:pt>
                <c:pt idx="1195">
                  <c:v>44269</c:v>
                </c:pt>
                <c:pt idx="1196">
                  <c:v>44270</c:v>
                </c:pt>
                <c:pt idx="1197">
                  <c:v>44271</c:v>
                </c:pt>
                <c:pt idx="1198">
                  <c:v>44272</c:v>
                </c:pt>
                <c:pt idx="1199">
                  <c:v>44273</c:v>
                </c:pt>
                <c:pt idx="1200">
                  <c:v>44274</c:v>
                </c:pt>
                <c:pt idx="1201">
                  <c:v>44275</c:v>
                </c:pt>
                <c:pt idx="1202">
                  <c:v>44276</c:v>
                </c:pt>
                <c:pt idx="1203">
                  <c:v>44277</c:v>
                </c:pt>
                <c:pt idx="1204">
                  <c:v>44278</c:v>
                </c:pt>
                <c:pt idx="1205">
                  <c:v>44279</c:v>
                </c:pt>
                <c:pt idx="1206">
                  <c:v>44280</c:v>
                </c:pt>
                <c:pt idx="1207">
                  <c:v>44281</c:v>
                </c:pt>
                <c:pt idx="1208">
                  <c:v>44282</c:v>
                </c:pt>
                <c:pt idx="1209">
                  <c:v>44283</c:v>
                </c:pt>
                <c:pt idx="1210">
                  <c:v>44284</c:v>
                </c:pt>
                <c:pt idx="1211">
                  <c:v>44285</c:v>
                </c:pt>
                <c:pt idx="1212">
                  <c:v>44286</c:v>
                </c:pt>
                <c:pt idx="1213">
                  <c:v>44287</c:v>
                </c:pt>
                <c:pt idx="1214">
                  <c:v>44288</c:v>
                </c:pt>
                <c:pt idx="1215">
                  <c:v>44289</c:v>
                </c:pt>
                <c:pt idx="1216">
                  <c:v>44290</c:v>
                </c:pt>
                <c:pt idx="1217">
                  <c:v>44291</c:v>
                </c:pt>
                <c:pt idx="1218">
                  <c:v>44292</c:v>
                </c:pt>
                <c:pt idx="1219">
                  <c:v>44293</c:v>
                </c:pt>
                <c:pt idx="1220">
                  <c:v>44294</c:v>
                </c:pt>
                <c:pt idx="1221">
                  <c:v>44295</c:v>
                </c:pt>
                <c:pt idx="1222">
                  <c:v>44296</c:v>
                </c:pt>
                <c:pt idx="1223">
                  <c:v>44297</c:v>
                </c:pt>
                <c:pt idx="1224">
                  <c:v>44298</c:v>
                </c:pt>
                <c:pt idx="1225">
                  <c:v>44299</c:v>
                </c:pt>
                <c:pt idx="1226">
                  <c:v>44300</c:v>
                </c:pt>
                <c:pt idx="1227">
                  <c:v>44301</c:v>
                </c:pt>
                <c:pt idx="1228">
                  <c:v>44302</c:v>
                </c:pt>
                <c:pt idx="1229">
                  <c:v>44303</c:v>
                </c:pt>
                <c:pt idx="1230">
                  <c:v>44304</c:v>
                </c:pt>
                <c:pt idx="1231">
                  <c:v>44305</c:v>
                </c:pt>
                <c:pt idx="1232">
                  <c:v>44306</c:v>
                </c:pt>
                <c:pt idx="1233">
                  <c:v>44307</c:v>
                </c:pt>
                <c:pt idx="1234">
                  <c:v>44308</c:v>
                </c:pt>
                <c:pt idx="1235">
                  <c:v>44309</c:v>
                </c:pt>
                <c:pt idx="1236">
                  <c:v>44310</c:v>
                </c:pt>
                <c:pt idx="1237">
                  <c:v>44311</c:v>
                </c:pt>
                <c:pt idx="1238">
                  <c:v>44312</c:v>
                </c:pt>
                <c:pt idx="1239">
                  <c:v>44313</c:v>
                </c:pt>
                <c:pt idx="1240">
                  <c:v>44314</c:v>
                </c:pt>
                <c:pt idx="1241">
                  <c:v>44315</c:v>
                </c:pt>
                <c:pt idx="1242">
                  <c:v>44316</c:v>
                </c:pt>
                <c:pt idx="1243">
                  <c:v>44317</c:v>
                </c:pt>
                <c:pt idx="1244">
                  <c:v>44318</c:v>
                </c:pt>
                <c:pt idx="1245">
                  <c:v>44319</c:v>
                </c:pt>
                <c:pt idx="1246">
                  <c:v>44320</c:v>
                </c:pt>
                <c:pt idx="1247">
                  <c:v>44321</c:v>
                </c:pt>
                <c:pt idx="1248">
                  <c:v>44322</c:v>
                </c:pt>
                <c:pt idx="1249">
                  <c:v>44323</c:v>
                </c:pt>
                <c:pt idx="1250">
                  <c:v>44324</c:v>
                </c:pt>
                <c:pt idx="1251">
                  <c:v>44325</c:v>
                </c:pt>
                <c:pt idx="1252">
                  <c:v>44326</c:v>
                </c:pt>
                <c:pt idx="1253">
                  <c:v>44327</c:v>
                </c:pt>
                <c:pt idx="1254">
                  <c:v>44328</c:v>
                </c:pt>
                <c:pt idx="1255">
                  <c:v>44329</c:v>
                </c:pt>
                <c:pt idx="1256">
                  <c:v>44330</c:v>
                </c:pt>
                <c:pt idx="1257">
                  <c:v>44331</c:v>
                </c:pt>
                <c:pt idx="1258">
                  <c:v>44332</c:v>
                </c:pt>
                <c:pt idx="1259">
                  <c:v>44333</c:v>
                </c:pt>
                <c:pt idx="1260">
                  <c:v>44334</c:v>
                </c:pt>
                <c:pt idx="1261">
                  <c:v>44335</c:v>
                </c:pt>
                <c:pt idx="1262">
                  <c:v>44336</c:v>
                </c:pt>
                <c:pt idx="1263">
                  <c:v>44337</c:v>
                </c:pt>
                <c:pt idx="1264">
                  <c:v>44338</c:v>
                </c:pt>
                <c:pt idx="1265">
                  <c:v>44339</c:v>
                </c:pt>
                <c:pt idx="1266">
                  <c:v>44340</c:v>
                </c:pt>
                <c:pt idx="1267">
                  <c:v>44341</c:v>
                </c:pt>
                <c:pt idx="1268">
                  <c:v>44342</c:v>
                </c:pt>
                <c:pt idx="1269">
                  <c:v>44343</c:v>
                </c:pt>
                <c:pt idx="1270">
                  <c:v>44344</c:v>
                </c:pt>
                <c:pt idx="1271">
                  <c:v>44345</c:v>
                </c:pt>
                <c:pt idx="1272">
                  <c:v>44346</c:v>
                </c:pt>
                <c:pt idx="1273">
                  <c:v>44347</c:v>
                </c:pt>
                <c:pt idx="1274">
                  <c:v>44348</c:v>
                </c:pt>
                <c:pt idx="1275">
                  <c:v>44349</c:v>
                </c:pt>
                <c:pt idx="1276">
                  <c:v>44350</c:v>
                </c:pt>
                <c:pt idx="1277">
                  <c:v>44351</c:v>
                </c:pt>
                <c:pt idx="1278">
                  <c:v>44352</c:v>
                </c:pt>
                <c:pt idx="1279">
                  <c:v>44353</c:v>
                </c:pt>
                <c:pt idx="1280">
                  <c:v>44354</c:v>
                </c:pt>
                <c:pt idx="1281">
                  <c:v>44355</c:v>
                </c:pt>
                <c:pt idx="1282">
                  <c:v>44356</c:v>
                </c:pt>
                <c:pt idx="1283">
                  <c:v>44357</c:v>
                </c:pt>
                <c:pt idx="1284">
                  <c:v>44358</c:v>
                </c:pt>
                <c:pt idx="1285">
                  <c:v>44359</c:v>
                </c:pt>
                <c:pt idx="1286">
                  <c:v>44360</c:v>
                </c:pt>
                <c:pt idx="1287">
                  <c:v>44361</c:v>
                </c:pt>
                <c:pt idx="1288">
                  <c:v>44362</c:v>
                </c:pt>
                <c:pt idx="1289">
                  <c:v>44363</c:v>
                </c:pt>
                <c:pt idx="1290">
                  <c:v>44364</c:v>
                </c:pt>
                <c:pt idx="1291">
                  <c:v>44365</c:v>
                </c:pt>
                <c:pt idx="1292">
                  <c:v>44366</c:v>
                </c:pt>
                <c:pt idx="1293">
                  <c:v>44367</c:v>
                </c:pt>
                <c:pt idx="1294">
                  <c:v>44368</c:v>
                </c:pt>
                <c:pt idx="1295">
                  <c:v>44369</c:v>
                </c:pt>
                <c:pt idx="1296">
                  <c:v>44370</c:v>
                </c:pt>
                <c:pt idx="1297">
                  <c:v>44371</c:v>
                </c:pt>
                <c:pt idx="1298">
                  <c:v>44372</c:v>
                </c:pt>
                <c:pt idx="1299">
                  <c:v>44373</c:v>
                </c:pt>
                <c:pt idx="1300">
                  <c:v>44374</c:v>
                </c:pt>
                <c:pt idx="1301">
                  <c:v>44375</c:v>
                </c:pt>
                <c:pt idx="1302">
                  <c:v>44376</c:v>
                </c:pt>
                <c:pt idx="1303">
                  <c:v>44377</c:v>
                </c:pt>
                <c:pt idx="1304">
                  <c:v>44378</c:v>
                </c:pt>
                <c:pt idx="1305">
                  <c:v>44379</c:v>
                </c:pt>
                <c:pt idx="1306">
                  <c:v>44380</c:v>
                </c:pt>
                <c:pt idx="1307">
                  <c:v>44381</c:v>
                </c:pt>
                <c:pt idx="1308">
                  <c:v>44382</c:v>
                </c:pt>
                <c:pt idx="1309">
                  <c:v>44383</c:v>
                </c:pt>
                <c:pt idx="1310">
                  <c:v>44384</c:v>
                </c:pt>
                <c:pt idx="1311">
                  <c:v>44385</c:v>
                </c:pt>
                <c:pt idx="1312">
                  <c:v>44386</c:v>
                </c:pt>
                <c:pt idx="1313">
                  <c:v>44387</c:v>
                </c:pt>
                <c:pt idx="1314">
                  <c:v>44388</c:v>
                </c:pt>
                <c:pt idx="1315">
                  <c:v>44389</c:v>
                </c:pt>
                <c:pt idx="1316">
                  <c:v>44390</c:v>
                </c:pt>
                <c:pt idx="1317">
                  <c:v>44391</c:v>
                </c:pt>
                <c:pt idx="1318">
                  <c:v>44392</c:v>
                </c:pt>
                <c:pt idx="1319">
                  <c:v>44393</c:v>
                </c:pt>
                <c:pt idx="1320">
                  <c:v>44394</c:v>
                </c:pt>
                <c:pt idx="1321">
                  <c:v>44395</c:v>
                </c:pt>
                <c:pt idx="1322">
                  <c:v>44396</c:v>
                </c:pt>
                <c:pt idx="1323">
                  <c:v>44397</c:v>
                </c:pt>
                <c:pt idx="1324">
                  <c:v>44398</c:v>
                </c:pt>
                <c:pt idx="1325">
                  <c:v>44399</c:v>
                </c:pt>
                <c:pt idx="1326">
                  <c:v>44400</c:v>
                </c:pt>
                <c:pt idx="1327">
                  <c:v>44401</c:v>
                </c:pt>
                <c:pt idx="1328">
                  <c:v>44402</c:v>
                </c:pt>
                <c:pt idx="1329">
                  <c:v>44403</c:v>
                </c:pt>
                <c:pt idx="1330">
                  <c:v>44404</c:v>
                </c:pt>
                <c:pt idx="1331">
                  <c:v>44405</c:v>
                </c:pt>
                <c:pt idx="1332">
                  <c:v>44406</c:v>
                </c:pt>
                <c:pt idx="1333">
                  <c:v>44407</c:v>
                </c:pt>
                <c:pt idx="1334">
                  <c:v>44408</c:v>
                </c:pt>
                <c:pt idx="1335">
                  <c:v>44409</c:v>
                </c:pt>
                <c:pt idx="1336">
                  <c:v>44410</c:v>
                </c:pt>
                <c:pt idx="1337">
                  <c:v>44411</c:v>
                </c:pt>
                <c:pt idx="1338">
                  <c:v>44412</c:v>
                </c:pt>
                <c:pt idx="1339">
                  <c:v>44413</c:v>
                </c:pt>
                <c:pt idx="1340">
                  <c:v>44414</c:v>
                </c:pt>
                <c:pt idx="1341">
                  <c:v>44415</c:v>
                </c:pt>
                <c:pt idx="1342">
                  <c:v>44416</c:v>
                </c:pt>
                <c:pt idx="1343">
                  <c:v>44417</c:v>
                </c:pt>
                <c:pt idx="1344">
                  <c:v>44418</c:v>
                </c:pt>
                <c:pt idx="1345">
                  <c:v>44419</c:v>
                </c:pt>
                <c:pt idx="1346">
                  <c:v>44420</c:v>
                </c:pt>
                <c:pt idx="1347">
                  <c:v>44421</c:v>
                </c:pt>
                <c:pt idx="1348">
                  <c:v>44422</c:v>
                </c:pt>
                <c:pt idx="1349">
                  <c:v>44423</c:v>
                </c:pt>
                <c:pt idx="1350">
                  <c:v>44424</c:v>
                </c:pt>
                <c:pt idx="1351">
                  <c:v>44425</c:v>
                </c:pt>
                <c:pt idx="1352">
                  <c:v>44426</c:v>
                </c:pt>
                <c:pt idx="1353">
                  <c:v>44427</c:v>
                </c:pt>
                <c:pt idx="1354">
                  <c:v>44428</c:v>
                </c:pt>
                <c:pt idx="1355">
                  <c:v>44429</c:v>
                </c:pt>
                <c:pt idx="1356">
                  <c:v>44430</c:v>
                </c:pt>
                <c:pt idx="1357">
                  <c:v>44431</c:v>
                </c:pt>
                <c:pt idx="1358">
                  <c:v>44432</c:v>
                </c:pt>
                <c:pt idx="1359">
                  <c:v>44433</c:v>
                </c:pt>
                <c:pt idx="1360">
                  <c:v>44434</c:v>
                </c:pt>
                <c:pt idx="1361">
                  <c:v>44435</c:v>
                </c:pt>
                <c:pt idx="1362">
                  <c:v>44436</c:v>
                </c:pt>
                <c:pt idx="1363">
                  <c:v>44437</c:v>
                </c:pt>
                <c:pt idx="1364">
                  <c:v>44438</c:v>
                </c:pt>
                <c:pt idx="1365">
                  <c:v>44439</c:v>
                </c:pt>
                <c:pt idx="1366">
                  <c:v>44440</c:v>
                </c:pt>
                <c:pt idx="1367">
                  <c:v>44441</c:v>
                </c:pt>
                <c:pt idx="1368">
                  <c:v>44442</c:v>
                </c:pt>
                <c:pt idx="1369">
                  <c:v>44443</c:v>
                </c:pt>
                <c:pt idx="1370">
                  <c:v>44444</c:v>
                </c:pt>
                <c:pt idx="1371">
                  <c:v>44445</c:v>
                </c:pt>
                <c:pt idx="1372">
                  <c:v>44446</c:v>
                </c:pt>
                <c:pt idx="1373">
                  <c:v>44447</c:v>
                </c:pt>
                <c:pt idx="1374">
                  <c:v>44448</c:v>
                </c:pt>
                <c:pt idx="1375">
                  <c:v>44449</c:v>
                </c:pt>
                <c:pt idx="1376">
                  <c:v>44450</c:v>
                </c:pt>
                <c:pt idx="1377">
                  <c:v>44451</c:v>
                </c:pt>
                <c:pt idx="1378">
                  <c:v>44452</c:v>
                </c:pt>
                <c:pt idx="1379">
                  <c:v>44453</c:v>
                </c:pt>
                <c:pt idx="1380">
                  <c:v>44454</c:v>
                </c:pt>
                <c:pt idx="1381">
                  <c:v>44455</c:v>
                </c:pt>
                <c:pt idx="1382">
                  <c:v>44456</c:v>
                </c:pt>
                <c:pt idx="1383">
                  <c:v>44457</c:v>
                </c:pt>
                <c:pt idx="1384">
                  <c:v>44458</c:v>
                </c:pt>
                <c:pt idx="1385">
                  <c:v>44459</c:v>
                </c:pt>
                <c:pt idx="1386">
                  <c:v>44460</c:v>
                </c:pt>
                <c:pt idx="1387">
                  <c:v>44461</c:v>
                </c:pt>
                <c:pt idx="1388">
                  <c:v>44462</c:v>
                </c:pt>
                <c:pt idx="1389">
                  <c:v>44463</c:v>
                </c:pt>
                <c:pt idx="1390">
                  <c:v>44464</c:v>
                </c:pt>
                <c:pt idx="1391">
                  <c:v>44465</c:v>
                </c:pt>
                <c:pt idx="1392">
                  <c:v>44466</c:v>
                </c:pt>
                <c:pt idx="1393">
                  <c:v>44467</c:v>
                </c:pt>
                <c:pt idx="1394">
                  <c:v>44468</c:v>
                </c:pt>
                <c:pt idx="1395">
                  <c:v>44469</c:v>
                </c:pt>
                <c:pt idx="1396">
                  <c:v>44470</c:v>
                </c:pt>
                <c:pt idx="1397">
                  <c:v>44471</c:v>
                </c:pt>
                <c:pt idx="1398">
                  <c:v>44472</c:v>
                </c:pt>
                <c:pt idx="1399">
                  <c:v>44473</c:v>
                </c:pt>
                <c:pt idx="1400">
                  <c:v>44474</c:v>
                </c:pt>
                <c:pt idx="1401">
                  <c:v>44475</c:v>
                </c:pt>
                <c:pt idx="1402">
                  <c:v>44476</c:v>
                </c:pt>
                <c:pt idx="1403">
                  <c:v>44477</c:v>
                </c:pt>
                <c:pt idx="1404">
                  <c:v>44478</c:v>
                </c:pt>
                <c:pt idx="1405">
                  <c:v>44479</c:v>
                </c:pt>
                <c:pt idx="1406">
                  <c:v>44480</c:v>
                </c:pt>
                <c:pt idx="1407">
                  <c:v>44481</c:v>
                </c:pt>
                <c:pt idx="1408">
                  <c:v>44482</c:v>
                </c:pt>
                <c:pt idx="1409">
                  <c:v>44483</c:v>
                </c:pt>
                <c:pt idx="1410">
                  <c:v>44484</c:v>
                </c:pt>
                <c:pt idx="1411">
                  <c:v>44485</c:v>
                </c:pt>
                <c:pt idx="1412">
                  <c:v>44486</c:v>
                </c:pt>
                <c:pt idx="1413">
                  <c:v>44487</c:v>
                </c:pt>
                <c:pt idx="1414">
                  <c:v>44488</c:v>
                </c:pt>
                <c:pt idx="1415">
                  <c:v>44489</c:v>
                </c:pt>
                <c:pt idx="1416">
                  <c:v>44490</c:v>
                </c:pt>
                <c:pt idx="1417">
                  <c:v>44491</c:v>
                </c:pt>
                <c:pt idx="1418">
                  <c:v>44492</c:v>
                </c:pt>
                <c:pt idx="1419">
                  <c:v>44493</c:v>
                </c:pt>
                <c:pt idx="1420">
                  <c:v>44494</c:v>
                </c:pt>
                <c:pt idx="1421">
                  <c:v>44495</c:v>
                </c:pt>
                <c:pt idx="1422">
                  <c:v>44496</c:v>
                </c:pt>
                <c:pt idx="1423">
                  <c:v>44497</c:v>
                </c:pt>
                <c:pt idx="1424">
                  <c:v>44498</c:v>
                </c:pt>
                <c:pt idx="1425">
                  <c:v>44499</c:v>
                </c:pt>
                <c:pt idx="1426">
                  <c:v>44500</c:v>
                </c:pt>
                <c:pt idx="1427">
                  <c:v>44501</c:v>
                </c:pt>
                <c:pt idx="1428">
                  <c:v>44502</c:v>
                </c:pt>
                <c:pt idx="1429">
                  <c:v>44503</c:v>
                </c:pt>
                <c:pt idx="1430">
                  <c:v>44504</c:v>
                </c:pt>
                <c:pt idx="1431">
                  <c:v>44505</c:v>
                </c:pt>
                <c:pt idx="1432">
                  <c:v>44506</c:v>
                </c:pt>
                <c:pt idx="1433">
                  <c:v>44507</c:v>
                </c:pt>
                <c:pt idx="1434">
                  <c:v>44508</c:v>
                </c:pt>
                <c:pt idx="1435">
                  <c:v>44509</c:v>
                </c:pt>
                <c:pt idx="1436">
                  <c:v>44510</c:v>
                </c:pt>
                <c:pt idx="1437">
                  <c:v>44511</c:v>
                </c:pt>
                <c:pt idx="1438">
                  <c:v>44512</c:v>
                </c:pt>
                <c:pt idx="1439">
                  <c:v>44513</c:v>
                </c:pt>
                <c:pt idx="1440">
                  <c:v>44514</c:v>
                </c:pt>
                <c:pt idx="1441">
                  <c:v>44515</c:v>
                </c:pt>
                <c:pt idx="1442">
                  <c:v>44516</c:v>
                </c:pt>
                <c:pt idx="1443">
                  <c:v>44517</c:v>
                </c:pt>
                <c:pt idx="1444">
                  <c:v>44518</c:v>
                </c:pt>
                <c:pt idx="1445">
                  <c:v>44519</c:v>
                </c:pt>
                <c:pt idx="1446">
                  <c:v>44520</c:v>
                </c:pt>
                <c:pt idx="1447">
                  <c:v>44521</c:v>
                </c:pt>
                <c:pt idx="1448">
                  <c:v>44522</c:v>
                </c:pt>
                <c:pt idx="1449">
                  <c:v>44523</c:v>
                </c:pt>
                <c:pt idx="1450">
                  <c:v>44524</c:v>
                </c:pt>
                <c:pt idx="1451">
                  <c:v>44525</c:v>
                </c:pt>
                <c:pt idx="1452">
                  <c:v>44526</c:v>
                </c:pt>
                <c:pt idx="1453">
                  <c:v>44527</c:v>
                </c:pt>
                <c:pt idx="1454">
                  <c:v>44528</c:v>
                </c:pt>
                <c:pt idx="1455">
                  <c:v>44529</c:v>
                </c:pt>
                <c:pt idx="1456">
                  <c:v>44530</c:v>
                </c:pt>
                <c:pt idx="1457">
                  <c:v>44531</c:v>
                </c:pt>
                <c:pt idx="1458">
                  <c:v>44532</c:v>
                </c:pt>
                <c:pt idx="1459">
                  <c:v>44533</c:v>
                </c:pt>
                <c:pt idx="1460">
                  <c:v>44534</c:v>
                </c:pt>
                <c:pt idx="1461">
                  <c:v>44535</c:v>
                </c:pt>
                <c:pt idx="1462">
                  <c:v>44536</c:v>
                </c:pt>
                <c:pt idx="1463">
                  <c:v>44537</c:v>
                </c:pt>
                <c:pt idx="1464">
                  <c:v>44538</c:v>
                </c:pt>
                <c:pt idx="1465">
                  <c:v>44539</c:v>
                </c:pt>
                <c:pt idx="1466">
                  <c:v>44540</c:v>
                </c:pt>
                <c:pt idx="1467">
                  <c:v>44541</c:v>
                </c:pt>
                <c:pt idx="1468">
                  <c:v>44542</c:v>
                </c:pt>
                <c:pt idx="1469">
                  <c:v>44543</c:v>
                </c:pt>
                <c:pt idx="1470">
                  <c:v>44544</c:v>
                </c:pt>
                <c:pt idx="1471">
                  <c:v>44545</c:v>
                </c:pt>
                <c:pt idx="1472">
                  <c:v>44546</c:v>
                </c:pt>
                <c:pt idx="1473">
                  <c:v>44547</c:v>
                </c:pt>
                <c:pt idx="1474">
                  <c:v>44548</c:v>
                </c:pt>
                <c:pt idx="1475">
                  <c:v>44549</c:v>
                </c:pt>
                <c:pt idx="1476">
                  <c:v>44550</c:v>
                </c:pt>
                <c:pt idx="1477">
                  <c:v>44551</c:v>
                </c:pt>
                <c:pt idx="1478">
                  <c:v>44552</c:v>
                </c:pt>
                <c:pt idx="1479">
                  <c:v>44553</c:v>
                </c:pt>
                <c:pt idx="1480">
                  <c:v>44554</c:v>
                </c:pt>
                <c:pt idx="1481">
                  <c:v>44555</c:v>
                </c:pt>
                <c:pt idx="1482">
                  <c:v>44556</c:v>
                </c:pt>
                <c:pt idx="1483">
                  <c:v>44557</c:v>
                </c:pt>
                <c:pt idx="1484">
                  <c:v>44558</c:v>
                </c:pt>
                <c:pt idx="1485">
                  <c:v>44559</c:v>
                </c:pt>
                <c:pt idx="1486">
                  <c:v>44560</c:v>
                </c:pt>
                <c:pt idx="1487">
                  <c:v>44561</c:v>
                </c:pt>
                <c:pt idx="1488">
                  <c:v>44562</c:v>
                </c:pt>
                <c:pt idx="1489">
                  <c:v>44563</c:v>
                </c:pt>
                <c:pt idx="1490">
                  <c:v>44564</c:v>
                </c:pt>
                <c:pt idx="1491">
                  <c:v>44565</c:v>
                </c:pt>
                <c:pt idx="1492">
                  <c:v>44566</c:v>
                </c:pt>
                <c:pt idx="1493">
                  <c:v>44567</c:v>
                </c:pt>
                <c:pt idx="1494">
                  <c:v>44568</c:v>
                </c:pt>
                <c:pt idx="1495">
                  <c:v>44569</c:v>
                </c:pt>
                <c:pt idx="1496">
                  <c:v>44570</c:v>
                </c:pt>
                <c:pt idx="1497">
                  <c:v>44571</c:v>
                </c:pt>
                <c:pt idx="1498">
                  <c:v>44572</c:v>
                </c:pt>
                <c:pt idx="1499">
                  <c:v>44573</c:v>
                </c:pt>
                <c:pt idx="1500">
                  <c:v>44574</c:v>
                </c:pt>
                <c:pt idx="1501">
                  <c:v>44575</c:v>
                </c:pt>
                <c:pt idx="1502">
                  <c:v>44576</c:v>
                </c:pt>
                <c:pt idx="1503">
                  <c:v>44577</c:v>
                </c:pt>
                <c:pt idx="1504">
                  <c:v>44578</c:v>
                </c:pt>
                <c:pt idx="1505">
                  <c:v>44579</c:v>
                </c:pt>
                <c:pt idx="1506">
                  <c:v>44580</c:v>
                </c:pt>
                <c:pt idx="1507">
                  <c:v>44581</c:v>
                </c:pt>
                <c:pt idx="1508">
                  <c:v>44582</c:v>
                </c:pt>
                <c:pt idx="1509">
                  <c:v>44583</c:v>
                </c:pt>
                <c:pt idx="1510">
                  <c:v>44584</c:v>
                </c:pt>
                <c:pt idx="1511">
                  <c:v>44585</c:v>
                </c:pt>
                <c:pt idx="1512">
                  <c:v>44586</c:v>
                </c:pt>
                <c:pt idx="1513">
                  <c:v>44587</c:v>
                </c:pt>
                <c:pt idx="1514">
                  <c:v>44588</c:v>
                </c:pt>
                <c:pt idx="1515">
                  <c:v>44589</c:v>
                </c:pt>
                <c:pt idx="1516">
                  <c:v>44590</c:v>
                </c:pt>
                <c:pt idx="1517">
                  <c:v>44591</c:v>
                </c:pt>
                <c:pt idx="1518">
                  <c:v>44592</c:v>
                </c:pt>
                <c:pt idx="1519">
                  <c:v>44593</c:v>
                </c:pt>
                <c:pt idx="1520">
                  <c:v>44594</c:v>
                </c:pt>
                <c:pt idx="1521">
                  <c:v>44595</c:v>
                </c:pt>
                <c:pt idx="1522">
                  <c:v>44596</c:v>
                </c:pt>
                <c:pt idx="1523">
                  <c:v>44597</c:v>
                </c:pt>
                <c:pt idx="1524">
                  <c:v>44598</c:v>
                </c:pt>
                <c:pt idx="1525">
                  <c:v>44599</c:v>
                </c:pt>
                <c:pt idx="1526">
                  <c:v>44600</c:v>
                </c:pt>
                <c:pt idx="1527">
                  <c:v>44601</c:v>
                </c:pt>
                <c:pt idx="1528">
                  <c:v>44602</c:v>
                </c:pt>
                <c:pt idx="1529">
                  <c:v>44603</c:v>
                </c:pt>
                <c:pt idx="1530">
                  <c:v>44604</c:v>
                </c:pt>
                <c:pt idx="1531">
                  <c:v>44605</c:v>
                </c:pt>
                <c:pt idx="1532">
                  <c:v>44606</c:v>
                </c:pt>
                <c:pt idx="1533">
                  <c:v>44607</c:v>
                </c:pt>
                <c:pt idx="1534">
                  <c:v>44608</c:v>
                </c:pt>
                <c:pt idx="1535">
                  <c:v>44609</c:v>
                </c:pt>
                <c:pt idx="1536">
                  <c:v>44610</c:v>
                </c:pt>
                <c:pt idx="1537">
                  <c:v>44611</c:v>
                </c:pt>
                <c:pt idx="1538">
                  <c:v>44612</c:v>
                </c:pt>
                <c:pt idx="1539">
                  <c:v>44613</c:v>
                </c:pt>
                <c:pt idx="1540">
                  <c:v>44614</c:v>
                </c:pt>
                <c:pt idx="1541">
                  <c:v>44615</c:v>
                </c:pt>
                <c:pt idx="1542">
                  <c:v>44616</c:v>
                </c:pt>
                <c:pt idx="1543">
                  <c:v>44617</c:v>
                </c:pt>
                <c:pt idx="1544">
                  <c:v>44618</c:v>
                </c:pt>
                <c:pt idx="1545">
                  <c:v>44619</c:v>
                </c:pt>
                <c:pt idx="1546">
                  <c:v>44620</c:v>
                </c:pt>
                <c:pt idx="1547">
                  <c:v>44621</c:v>
                </c:pt>
                <c:pt idx="1548">
                  <c:v>44622</c:v>
                </c:pt>
                <c:pt idx="1549">
                  <c:v>44623</c:v>
                </c:pt>
                <c:pt idx="1550">
                  <c:v>44624</c:v>
                </c:pt>
                <c:pt idx="1551">
                  <c:v>44625</c:v>
                </c:pt>
                <c:pt idx="1552">
                  <c:v>44626</c:v>
                </c:pt>
                <c:pt idx="1553">
                  <c:v>44627</c:v>
                </c:pt>
                <c:pt idx="1554">
                  <c:v>44628</c:v>
                </c:pt>
                <c:pt idx="1555">
                  <c:v>44629</c:v>
                </c:pt>
                <c:pt idx="1556">
                  <c:v>44630</c:v>
                </c:pt>
                <c:pt idx="1557">
                  <c:v>44631</c:v>
                </c:pt>
                <c:pt idx="1558">
                  <c:v>44632</c:v>
                </c:pt>
                <c:pt idx="1559">
                  <c:v>44633</c:v>
                </c:pt>
                <c:pt idx="1560">
                  <c:v>44634</c:v>
                </c:pt>
                <c:pt idx="1561">
                  <c:v>44635</c:v>
                </c:pt>
                <c:pt idx="1562">
                  <c:v>44636</c:v>
                </c:pt>
                <c:pt idx="1563">
                  <c:v>44637</c:v>
                </c:pt>
                <c:pt idx="1564">
                  <c:v>44638</c:v>
                </c:pt>
                <c:pt idx="1565">
                  <c:v>44639</c:v>
                </c:pt>
                <c:pt idx="1566">
                  <c:v>44640</c:v>
                </c:pt>
                <c:pt idx="1567">
                  <c:v>44641</c:v>
                </c:pt>
                <c:pt idx="1568">
                  <c:v>44642</c:v>
                </c:pt>
                <c:pt idx="1569">
                  <c:v>44643</c:v>
                </c:pt>
                <c:pt idx="1570">
                  <c:v>44644</c:v>
                </c:pt>
                <c:pt idx="1571">
                  <c:v>44645</c:v>
                </c:pt>
                <c:pt idx="1572">
                  <c:v>44646</c:v>
                </c:pt>
                <c:pt idx="1573">
                  <c:v>44647</c:v>
                </c:pt>
                <c:pt idx="1574">
                  <c:v>44648</c:v>
                </c:pt>
                <c:pt idx="1575">
                  <c:v>44649</c:v>
                </c:pt>
                <c:pt idx="1576">
                  <c:v>44650</c:v>
                </c:pt>
                <c:pt idx="1577">
                  <c:v>44651</c:v>
                </c:pt>
                <c:pt idx="1578">
                  <c:v>44652</c:v>
                </c:pt>
                <c:pt idx="1579">
                  <c:v>44653</c:v>
                </c:pt>
                <c:pt idx="1580">
                  <c:v>44654</c:v>
                </c:pt>
                <c:pt idx="1581">
                  <c:v>44655</c:v>
                </c:pt>
                <c:pt idx="1582">
                  <c:v>44656</c:v>
                </c:pt>
                <c:pt idx="1583">
                  <c:v>44657</c:v>
                </c:pt>
                <c:pt idx="1584">
                  <c:v>44658</c:v>
                </c:pt>
                <c:pt idx="1585">
                  <c:v>44659</c:v>
                </c:pt>
                <c:pt idx="1586">
                  <c:v>44660</c:v>
                </c:pt>
                <c:pt idx="1587">
                  <c:v>44661</c:v>
                </c:pt>
                <c:pt idx="1588">
                  <c:v>44662</c:v>
                </c:pt>
                <c:pt idx="1589">
                  <c:v>44663</c:v>
                </c:pt>
                <c:pt idx="1590">
                  <c:v>44664</c:v>
                </c:pt>
                <c:pt idx="1591">
                  <c:v>44665</c:v>
                </c:pt>
                <c:pt idx="1592">
                  <c:v>44666</c:v>
                </c:pt>
                <c:pt idx="1593">
                  <c:v>44667</c:v>
                </c:pt>
                <c:pt idx="1594">
                  <c:v>44668</c:v>
                </c:pt>
                <c:pt idx="1595">
                  <c:v>44669</c:v>
                </c:pt>
                <c:pt idx="1596">
                  <c:v>44670</c:v>
                </c:pt>
                <c:pt idx="1597">
                  <c:v>44671</c:v>
                </c:pt>
                <c:pt idx="1598">
                  <c:v>44672</c:v>
                </c:pt>
                <c:pt idx="1599">
                  <c:v>44673</c:v>
                </c:pt>
                <c:pt idx="1600">
                  <c:v>44674</c:v>
                </c:pt>
                <c:pt idx="1601">
                  <c:v>44675</c:v>
                </c:pt>
                <c:pt idx="1602">
                  <c:v>44676</c:v>
                </c:pt>
                <c:pt idx="1603">
                  <c:v>44677</c:v>
                </c:pt>
                <c:pt idx="1604">
                  <c:v>44678</c:v>
                </c:pt>
                <c:pt idx="1605">
                  <c:v>44679</c:v>
                </c:pt>
                <c:pt idx="1606">
                  <c:v>44680</c:v>
                </c:pt>
                <c:pt idx="1607">
                  <c:v>44681</c:v>
                </c:pt>
                <c:pt idx="1608">
                  <c:v>44682</c:v>
                </c:pt>
                <c:pt idx="1609">
                  <c:v>44683</c:v>
                </c:pt>
                <c:pt idx="1610">
                  <c:v>44684</c:v>
                </c:pt>
                <c:pt idx="1611">
                  <c:v>44685</c:v>
                </c:pt>
                <c:pt idx="1612">
                  <c:v>44686</c:v>
                </c:pt>
                <c:pt idx="1613">
                  <c:v>44687</c:v>
                </c:pt>
                <c:pt idx="1614">
                  <c:v>44688</c:v>
                </c:pt>
                <c:pt idx="1615">
                  <c:v>44689</c:v>
                </c:pt>
                <c:pt idx="1616">
                  <c:v>44690</c:v>
                </c:pt>
                <c:pt idx="1617">
                  <c:v>44691</c:v>
                </c:pt>
                <c:pt idx="1618">
                  <c:v>44692</c:v>
                </c:pt>
                <c:pt idx="1619">
                  <c:v>44693</c:v>
                </c:pt>
                <c:pt idx="1620">
                  <c:v>44694</c:v>
                </c:pt>
                <c:pt idx="1621">
                  <c:v>44695</c:v>
                </c:pt>
                <c:pt idx="1622">
                  <c:v>44696</c:v>
                </c:pt>
                <c:pt idx="1623">
                  <c:v>44697</c:v>
                </c:pt>
                <c:pt idx="1624">
                  <c:v>44698</c:v>
                </c:pt>
                <c:pt idx="1625">
                  <c:v>44699</c:v>
                </c:pt>
                <c:pt idx="1626">
                  <c:v>44700</c:v>
                </c:pt>
                <c:pt idx="1627">
                  <c:v>44701</c:v>
                </c:pt>
                <c:pt idx="1628">
                  <c:v>44702</c:v>
                </c:pt>
                <c:pt idx="1629">
                  <c:v>44703</c:v>
                </c:pt>
                <c:pt idx="1630">
                  <c:v>44704</c:v>
                </c:pt>
                <c:pt idx="1631">
                  <c:v>44705</c:v>
                </c:pt>
                <c:pt idx="1632">
                  <c:v>44706</c:v>
                </c:pt>
                <c:pt idx="1633">
                  <c:v>44707</c:v>
                </c:pt>
                <c:pt idx="1634">
                  <c:v>44708</c:v>
                </c:pt>
                <c:pt idx="1635">
                  <c:v>44709</c:v>
                </c:pt>
                <c:pt idx="1636">
                  <c:v>44710</c:v>
                </c:pt>
                <c:pt idx="1637">
                  <c:v>44711</c:v>
                </c:pt>
                <c:pt idx="1638">
                  <c:v>44712</c:v>
                </c:pt>
                <c:pt idx="1639">
                  <c:v>44713</c:v>
                </c:pt>
                <c:pt idx="1640">
                  <c:v>44714</c:v>
                </c:pt>
                <c:pt idx="1641">
                  <c:v>44715</c:v>
                </c:pt>
                <c:pt idx="1642">
                  <c:v>44716</c:v>
                </c:pt>
                <c:pt idx="1643">
                  <c:v>44717</c:v>
                </c:pt>
                <c:pt idx="1644">
                  <c:v>44718</c:v>
                </c:pt>
                <c:pt idx="1645">
                  <c:v>44719</c:v>
                </c:pt>
                <c:pt idx="1646">
                  <c:v>44720</c:v>
                </c:pt>
                <c:pt idx="1647">
                  <c:v>44721</c:v>
                </c:pt>
                <c:pt idx="1648">
                  <c:v>44722</c:v>
                </c:pt>
                <c:pt idx="1649">
                  <c:v>44723</c:v>
                </c:pt>
                <c:pt idx="1650">
                  <c:v>44724</c:v>
                </c:pt>
                <c:pt idx="1651">
                  <c:v>44725</c:v>
                </c:pt>
                <c:pt idx="1652">
                  <c:v>44726</c:v>
                </c:pt>
                <c:pt idx="1653">
                  <c:v>44727</c:v>
                </c:pt>
                <c:pt idx="1654">
                  <c:v>44728</c:v>
                </c:pt>
                <c:pt idx="1655">
                  <c:v>44729</c:v>
                </c:pt>
                <c:pt idx="1656">
                  <c:v>44730</c:v>
                </c:pt>
                <c:pt idx="1657">
                  <c:v>44731</c:v>
                </c:pt>
                <c:pt idx="1658">
                  <c:v>44732</c:v>
                </c:pt>
                <c:pt idx="1659">
                  <c:v>44733</c:v>
                </c:pt>
                <c:pt idx="1660">
                  <c:v>44734</c:v>
                </c:pt>
                <c:pt idx="1661">
                  <c:v>44735</c:v>
                </c:pt>
                <c:pt idx="1662">
                  <c:v>44736</c:v>
                </c:pt>
                <c:pt idx="1663">
                  <c:v>44737</c:v>
                </c:pt>
                <c:pt idx="1664">
                  <c:v>44738</c:v>
                </c:pt>
                <c:pt idx="1665">
                  <c:v>44739</c:v>
                </c:pt>
                <c:pt idx="1666">
                  <c:v>44740</c:v>
                </c:pt>
                <c:pt idx="1667">
                  <c:v>44741</c:v>
                </c:pt>
                <c:pt idx="1668">
                  <c:v>44742</c:v>
                </c:pt>
                <c:pt idx="1669">
                  <c:v>44743</c:v>
                </c:pt>
                <c:pt idx="1670">
                  <c:v>44744</c:v>
                </c:pt>
                <c:pt idx="1671">
                  <c:v>44745</c:v>
                </c:pt>
                <c:pt idx="1672">
                  <c:v>44746</c:v>
                </c:pt>
                <c:pt idx="1673">
                  <c:v>44747</c:v>
                </c:pt>
                <c:pt idx="1674">
                  <c:v>44748</c:v>
                </c:pt>
                <c:pt idx="1675">
                  <c:v>44749</c:v>
                </c:pt>
                <c:pt idx="1676">
                  <c:v>44750</c:v>
                </c:pt>
                <c:pt idx="1677">
                  <c:v>44751</c:v>
                </c:pt>
                <c:pt idx="1678">
                  <c:v>44752</c:v>
                </c:pt>
                <c:pt idx="1679">
                  <c:v>44753</c:v>
                </c:pt>
                <c:pt idx="1680">
                  <c:v>44754</c:v>
                </c:pt>
                <c:pt idx="1681">
                  <c:v>44755</c:v>
                </c:pt>
                <c:pt idx="1682">
                  <c:v>44756</c:v>
                </c:pt>
                <c:pt idx="1683">
                  <c:v>44757</c:v>
                </c:pt>
                <c:pt idx="1684">
                  <c:v>44758</c:v>
                </c:pt>
                <c:pt idx="1685">
                  <c:v>44759</c:v>
                </c:pt>
                <c:pt idx="1686">
                  <c:v>44760</c:v>
                </c:pt>
                <c:pt idx="1687">
                  <c:v>44761</c:v>
                </c:pt>
                <c:pt idx="1688">
                  <c:v>44762</c:v>
                </c:pt>
                <c:pt idx="1689">
                  <c:v>44763</c:v>
                </c:pt>
                <c:pt idx="1690">
                  <c:v>44764</c:v>
                </c:pt>
                <c:pt idx="1691">
                  <c:v>44765</c:v>
                </c:pt>
                <c:pt idx="1692">
                  <c:v>44766</c:v>
                </c:pt>
                <c:pt idx="1693">
                  <c:v>44767</c:v>
                </c:pt>
                <c:pt idx="1694">
                  <c:v>44768</c:v>
                </c:pt>
                <c:pt idx="1695">
                  <c:v>44769</c:v>
                </c:pt>
                <c:pt idx="1696">
                  <c:v>44770</c:v>
                </c:pt>
                <c:pt idx="1697">
                  <c:v>44771</c:v>
                </c:pt>
                <c:pt idx="1698">
                  <c:v>44772</c:v>
                </c:pt>
                <c:pt idx="1699">
                  <c:v>44773</c:v>
                </c:pt>
                <c:pt idx="1700">
                  <c:v>44774</c:v>
                </c:pt>
                <c:pt idx="1701">
                  <c:v>44775</c:v>
                </c:pt>
                <c:pt idx="1702">
                  <c:v>44776</c:v>
                </c:pt>
                <c:pt idx="1703">
                  <c:v>44777</c:v>
                </c:pt>
                <c:pt idx="1704">
                  <c:v>44778</c:v>
                </c:pt>
                <c:pt idx="1705">
                  <c:v>44779</c:v>
                </c:pt>
                <c:pt idx="1706">
                  <c:v>44780</c:v>
                </c:pt>
                <c:pt idx="1707">
                  <c:v>44781</c:v>
                </c:pt>
                <c:pt idx="1708">
                  <c:v>44782</c:v>
                </c:pt>
                <c:pt idx="1709">
                  <c:v>44783</c:v>
                </c:pt>
                <c:pt idx="1710">
                  <c:v>44784</c:v>
                </c:pt>
                <c:pt idx="1711">
                  <c:v>44785</c:v>
                </c:pt>
                <c:pt idx="1712">
                  <c:v>44786</c:v>
                </c:pt>
                <c:pt idx="1713">
                  <c:v>44787</c:v>
                </c:pt>
                <c:pt idx="1714">
                  <c:v>44788</c:v>
                </c:pt>
                <c:pt idx="1715">
                  <c:v>44789</c:v>
                </c:pt>
                <c:pt idx="1716">
                  <c:v>44790</c:v>
                </c:pt>
                <c:pt idx="1717">
                  <c:v>44791</c:v>
                </c:pt>
                <c:pt idx="1718">
                  <c:v>44792</c:v>
                </c:pt>
                <c:pt idx="1719">
                  <c:v>44793</c:v>
                </c:pt>
                <c:pt idx="1720">
                  <c:v>44794</c:v>
                </c:pt>
                <c:pt idx="1721">
                  <c:v>44795</c:v>
                </c:pt>
                <c:pt idx="1722">
                  <c:v>44796</c:v>
                </c:pt>
                <c:pt idx="1723">
                  <c:v>44797</c:v>
                </c:pt>
                <c:pt idx="1724">
                  <c:v>44798</c:v>
                </c:pt>
                <c:pt idx="1725">
                  <c:v>44799</c:v>
                </c:pt>
                <c:pt idx="1726">
                  <c:v>44800</c:v>
                </c:pt>
                <c:pt idx="1727">
                  <c:v>44801</c:v>
                </c:pt>
                <c:pt idx="1728">
                  <c:v>44802</c:v>
                </c:pt>
                <c:pt idx="1729">
                  <c:v>44803</c:v>
                </c:pt>
                <c:pt idx="1730">
                  <c:v>44804</c:v>
                </c:pt>
                <c:pt idx="1731">
                  <c:v>44805</c:v>
                </c:pt>
                <c:pt idx="1732">
                  <c:v>44806</c:v>
                </c:pt>
                <c:pt idx="1733">
                  <c:v>44807</c:v>
                </c:pt>
                <c:pt idx="1734">
                  <c:v>44808</c:v>
                </c:pt>
                <c:pt idx="1735">
                  <c:v>44809</c:v>
                </c:pt>
                <c:pt idx="1736">
                  <c:v>44810</c:v>
                </c:pt>
                <c:pt idx="1737">
                  <c:v>44811</c:v>
                </c:pt>
                <c:pt idx="1738">
                  <c:v>44812</c:v>
                </c:pt>
                <c:pt idx="1739">
                  <c:v>44813</c:v>
                </c:pt>
                <c:pt idx="1740">
                  <c:v>44814</c:v>
                </c:pt>
                <c:pt idx="1741">
                  <c:v>44815</c:v>
                </c:pt>
                <c:pt idx="1742">
                  <c:v>44816</c:v>
                </c:pt>
                <c:pt idx="1743">
                  <c:v>44817</c:v>
                </c:pt>
                <c:pt idx="1744">
                  <c:v>44818</c:v>
                </c:pt>
                <c:pt idx="1745">
                  <c:v>44819</c:v>
                </c:pt>
                <c:pt idx="1746">
                  <c:v>44820</c:v>
                </c:pt>
                <c:pt idx="1747">
                  <c:v>44821</c:v>
                </c:pt>
                <c:pt idx="1748">
                  <c:v>44822</c:v>
                </c:pt>
                <c:pt idx="1749">
                  <c:v>44823</c:v>
                </c:pt>
                <c:pt idx="1750">
                  <c:v>44824</c:v>
                </c:pt>
                <c:pt idx="1751">
                  <c:v>44825</c:v>
                </c:pt>
                <c:pt idx="1752">
                  <c:v>44826</c:v>
                </c:pt>
                <c:pt idx="1753">
                  <c:v>44827</c:v>
                </c:pt>
                <c:pt idx="1754">
                  <c:v>44828</c:v>
                </c:pt>
                <c:pt idx="1755">
                  <c:v>44829</c:v>
                </c:pt>
                <c:pt idx="1756">
                  <c:v>44830</c:v>
                </c:pt>
                <c:pt idx="1757">
                  <c:v>44831</c:v>
                </c:pt>
                <c:pt idx="1758">
                  <c:v>44832</c:v>
                </c:pt>
                <c:pt idx="1759">
                  <c:v>44833</c:v>
                </c:pt>
                <c:pt idx="1760">
                  <c:v>44834</c:v>
                </c:pt>
                <c:pt idx="1761">
                  <c:v>44835</c:v>
                </c:pt>
                <c:pt idx="1762">
                  <c:v>44836</c:v>
                </c:pt>
                <c:pt idx="1763">
                  <c:v>44837</c:v>
                </c:pt>
                <c:pt idx="1764">
                  <c:v>44838</c:v>
                </c:pt>
                <c:pt idx="1765">
                  <c:v>44839</c:v>
                </c:pt>
                <c:pt idx="1766">
                  <c:v>44840</c:v>
                </c:pt>
                <c:pt idx="1767">
                  <c:v>44841</c:v>
                </c:pt>
                <c:pt idx="1768">
                  <c:v>44842</c:v>
                </c:pt>
                <c:pt idx="1769">
                  <c:v>44843</c:v>
                </c:pt>
                <c:pt idx="1770">
                  <c:v>44844</c:v>
                </c:pt>
                <c:pt idx="1771">
                  <c:v>44845</c:v>
                </c:pt>
                <c:pt idx="1772">
                  <c:v>44846</c:v>
                </c:pt>
                <c:pt idx="1773">
                  <c:v>44847</c:v>
                </c:pt>
                <c:pt idx="1774">
                  <c:v>44848</c:v>
                </c:pt>
                <c:pt idx="1775">
                  <c:v>44849</c:v>
                </c:pt>
                <c:pt idx="1776">
                  <c:v>44850</c:v>
                </c:pt>
                <c:pt idx="1777">
                  <c:v>44851</c:v>
                </c:pt>
                <c:pt idx="1778">
                  <c:v>44852</c:v>
                </c:pt>
                <c:pt idx="1779">
                  <c:v>44853</c:v>
                </c:pt>
                <c:pt idx="1780">
                  <c:v>44854</c:v>
                </c:pt>
                <c:pt idx="1781">
                  <c:v>44855</c:v>
                </c:pt>
                <c:pt idx="1782">
                  <c:v>44856</c:v>
                </c:pt>
                <c:pt idx="1783">
                  <c:v>44857</c:v>
                </c:pt>
                <c:pt idx="1784">
                  <c:v>44858</c:v>
                </c:pt>
                <c:pt idx="1785">
                  <c:v>44859</c:v>
                </c:pt>
                <c:pt idx="1786">
                  <c:v>44860</c:v>
                </c:pt>
                <c:pt idx="1787">
                  <c:v>44861</c:v>
                </c:pt>
                <c:pt idx="1788">
                  <c:v>44862</c:v>
                </c:pt>
                <c:pt idx="1789">
                  <c:v>44863</c:v>
                </c:pt>
                <c:pt idx="1790">
                  <c:v>44864</c:v>
                </c:pt>
                <c:pt idx="1791">
                  <c:v>44865</c:v>
                </c:pt>
                <c:pt idx="1792">
                  <c:v>44866</c:v>
                </c:pt>
                <c:pt idx="1793">
                  <c:v>44867</c:v>
                </c:pt>
                <c:pt idx="1794">
                  <c:v>44868</c:v>
                </c:pt>
                <c:pt idx="1795">
                  <c:v>44869</c:v>
                </c:pt>
                <c:pt idx="1796">
                  <c:v>44870</c:v>
                </c:pt>
                <c:pt idx="1797">
                  <c:v>44871</c:v>
                </c:pt>
                <c:pt idx="1798">
                  <c:v>44872</c:v>
                </c:pt>
                <c:pt idx="1799">
                  <c:v>44873</c:v>
                </c:pt>
                <c:pt idx="1800">
                  <c:v>44874</c:v>
                </c:pt>
                <c:pt idx="1801">
                  <c:v>44875</c:v>
                </c:pt>
                <c:pt idx="1802">
                  <c:v>44876</c:v>
                </c:pt>
                <c:pt idx="1803">
                  <c:v>44877</c:v>
                </c:pt>
                <c:pt idx="1804">
                  <c:v>44878</c:v>
                </c:pt>
                <c:pt idx="1805">
                  <c:v>44879</c:v>
                </c:pt>
                <c:pt idx="1806">
                  <c:v>44880</c:v>
                </c:pt>
                <c:pt idx="1807">
                  <c:v>44881</c:v>
                </c:pt>
                <c:pt idx="1808">
                  <c:v>44882</c:v>
                </c:pt>
                <c:pt idx="1809">
                  <c:v>44883</c:v>
                </c:pt>
                <c:pt idx="1810">
                  <c:v>44884</c:v>
                </c:pt>
                <c:pt idx="1811">
                  <c:v>44885</c:v>
                </c:pt>
                <c:pt idx="1812">
                  <c:v>44886</c:v>
                </c:pt>
                <c:pt idx="1813">
                  <c:v>44887</c:v>
                </c:pt>
                <c:pt idx="1814">
                  <c:v>44888</c:v>
                </c:pt>
                <c:pt idx="1815">
                  <c:v>44889</c:v>
                </c:pt>
                <c:pt idx="1816">
                  <c:v>44890</c:v>
                </c:pt>
                <c:pt idx="1817">
                  <c:v>44891</c:v>
                </c:pt>
                <c:pt idx="1818">
                  <c:v>44892</c:v>
                </c:pt>
                <c:pt idx="1819">
                  <c:v>44893</c:v>
                </c:pt>
                <c:pt idx="1820">
                  <c:v>44894</c:v>
                </c:pt>
                <c:pt idx="1821">
                  <c:v>44895</c:v>
                </c:pt>
                <c:pt idx="1822">
                  <c:v>44896</c:v>
                </c:pt>
                <c:pt idx="1823">
                  <c:v>44897</c:v>
                </c:pt>
                <c:pt idx="1824">
                  <c:v>44898</c:v>
                </c:pt>
                <c:pt idx="1825">
                  <c:v>44899</c:v>
                </c:pt>
                <c:pt idx="1826">
                  <c:v>44900</c:v>
                </c:pt>
                <c:pt idx="1827">
                  <c:v>44901</c:v>
                </c:pt>
                <c:pt idx="1828">
                  <c:v>44902</c:v>
                </c:pt>
                <c:pt idx="1829">
                  <c:v>44903</c:v>
                </c:pt>
                <c:pt idx="1830">
                  <c:v>44904</c:v>
                </c:pt>
                <c:pt idx="1831">
                  <c:v>44905</c:v>
                </c:pt>
                <c:pt idx="1832">
                  <c:v>44906</c:v>
                </c:pt>
                <c:pt idx="1833">
                  <c:v>44907</c:v>
                </c:pt>
                <c:pt idx="1834">
                  <c:v>44908</c:v>
                </c:pt>
                <c:pt idx="1835">
                  <c:v>44909</c:v>
                </c:pt>
                <c:pt idx="1836">
                  <c:v>44910</c:v>
                </c:pt>
                <c:pt idx="1837">
                  <c:v>44911</c:v>
                </c:pt>
                <c:pt idx="1838">
                  <c:v>44912</c:v>
                </c:pt>
                <c:pt idx="1839">
                  <c:v>44913</c:v>
                </c:pt>
                <c:pt idx="1840">
                  <c:v>44914</c:v>
                </c:pt>
                <c:pt idx="1841">
                  <c:v>44915</c:v>
                </c:pt>
                <c:pt idx="1842">
                  <c:v>44916</c:v>
                </c:pt>
                <c:pt idx="1843">
                  <c:v>44917</c:v>
                </c:pt>
                <c:pt idx="1844">
                  <c:v>44918</c:v>
                </c:pt>
                <c:pt idx="1845">
                  <c:v>44919</c:v>
                </c:pt>
                <c:pt idx="1846">
                  <c:v>44920</c:v>
                </c:pt>
                <c:pt idx="1847">
                  <c:v>44921</c:v>
                </c:pt>
                <c:pt idx="1848">
                  <c:v>44922</c:v>
                </c:pt>
                <c:pt idx="1849">
                  <c:v>44923</c:v>
                </c:pt>
                <c:pt idx="1850">
                  <c:v>44924</c:v>
                </c:pt>
                <c:pt idx="1851">
                  <c:v>44925</c:v>
                </c:pt>
                <c:pt idx="1852">
                  <c:v>44926</c:v>
                </c:pt>
                <c:pt idx="1853">
                  <c:v>44927</c:v>
                </c:pt>
                <c:pt idx="1854">
                  <c:v>44928</c:v>
                </c:pt>
                <c:pt idx="1855">
                  <c:v>44929</c:v>
                </c:pt>
                <c:pt idx="1856">
                  <c:v>44930</c:v>
                </c:pt>
                <c:pt idx="1857">
                  <c:v>44931</c:v>
                </c:pt>
                <c:pt idx="1858">
                  <c:v>44932</c:v>
                </c:pt>
                <c:pt idx="1859">
                  <c:v>44933</c:v>
                </c:pt>
                <c:pt idx="1860">
                  <c:v>44934</c:v>
                </c:pt>
                <c:pt idx="1861">
                  <c:v>44935</c:v>
                </c:pt>
                <c:pt idx="1862">
                  <c:v>44936</c:v>
                </c:pt>
                <c:pt idx="1863">
                  <c:v>44937</c:v>
                </c:pt>
                <c:pt idx="1864">
                  <c:v>44938</c:v>
                </c:pt>
                <c:pt idx="1865">
                  <c:v>44939</c:v>
                </c:pt>
                <c:pt idx="1866">
                  <c:v>44940</c:v>
                </c:pt>
                <c:pt idx="1867">
                  <c:v>44941</c:v>
                </c:pt>
                <c:pt idx="1868">
                  <c:v>44942</c:v>
                </c:pt>
                <c:pt idx="1869">
                  <c:v>44943</c:v>
                </c:pt>
                <c:pt idx="1870">
                  <c:v>44944</c:v>
                </c:pt>
                <c:pt idx="1871">
                  <c:v>44945</c:v>
                </c:pt>
                <c:pt idx="1872">
                  <c:v>44946</c:v>
                </c:pt>
                <c:pt idx="1873">
                  <c:v>44947</c:v>
                </c:pt>
                <c:pt idx="1874">
                  <c:v>44948</c:v>
                </c:pt>
                <c:pt idx="1875">
                  <c:v>44949</c:v>
                </c:pt>
                <c:pt idx="1876">
                  <c:v>44950</c:v>
                </c:pt>
                <c:pt idx="1877">
                  <c:v>44951</c:v>
                </c:pt>
                <c:pt idx="1878">
                  <c:v>44952</c:v>
                </c:pt>
                <c:pt idx="1879">
                  <c:v>44953</c:v>
                </c:pt>
                <c:pt idx="1880">
                  <c:v>44954</c:v>
                </c:pt>
                <c:pt idx="1881">
                  <c:v>44955</c:v>
                </c:pt>
                <c:pt idx="1882">
                  <c:v>44956</c:v>
                </c:pt>
                <c:pt idx="1883">
                  <c:v>44957</c:v>
                </c:pt>
                <c:pt idx="1884">
                  <c:v>44958</c:v>
                </c:pt>
                <c:pt idx="1885">
                  <c:v>44959</c:v>
                </c:pt>
                <c:pt idx="1886">
                  <c:v>44960</c:v>
                </c:pt>
                <c:pt idx="1887">
                  <c:v>44961</c:v>
                </c:pt>
                <c:pt idx="1888">
                  <c:v>44962</c:v>
                </c:pt>
                <c:pt idx="1889">
                  <c:v>44963</c:v>
                </c:pt>
                <c:pt idx="1890">
                  <c:v>44964</c:v>
                </c:pt>
                <c:pt idx="1891">
                  <c:v>44965</c:v>
                </c:pt>
                <c:pt idx="1892">
                  <c:v>44966</c:v>
                </c:pt>
                <c:pt idx="1893">
                  <c:v>44967</c:v>
                </c:pt>
                <c:pt idx="1894">
                  <c:v>44968</c:v>
                </c:pt>
                <c:pt idx="1895">
                  <c:v>44969</c:v>
                </c:pt>
                <c:pt idx="1896">
                  <c:v>44970</c:v>
                </c:pt>
                <c:pt idx="1897">
                  <c:v>44971</c:v>
                </c:pt>
                <c:pt idx="1898">
                  <c:v>44972</c:v>
                </c:pt>
                <c:pt idx="1899">
                  <c:v>44973</c:v>
                </c:pt>
                <c:pt idx="1900">
                  <c:v>44974</c:v>
                </c:pt>
                <c:pt idx="1901">
                  <c:v>44975</c:v>
                </c:pt>
                <c:pt idx="1902">
                  <c:v>44976</c:v>
                </c:pt>
                <c:pt idx="1903">
                  <c:v>44977</c:v>
                </c:pt>
                <c:pt idx="1904">
                  <c:v>44978</c:v>
                </c:pt>
                <c:pt idx="1905">
                  <c:v>44979</c:v>
                </c:pt>
                <c:pt idx="1906">
                  <c:v>44980</c:v>
                </c:pt>
                <c:pt idx="1907">
                  <c:v>44981</c:v>
                </c:pt>
                <c:pt idx="1908">
                  <c:v>44982</c:v>
                </c:pt>
                <c:pt idx="1909">
                  <c:v>44983</c:v>
                </c:pt>
                <c:pt idx="1910">
                  <c:v>44984</c:v>
                </c:pt>
                <c:pt idx="1911">
                  <c:v>44985</c:v>
                </c:pt>
                <c:pt idx="1912">
                  <c:v>44986</c:v>
                </c:pt>
                <c:pt idx="1913">
                  <c:v>44987</c:v>
                </c:pt>
                <c:pt idx="1914">
                  <c:v>44988</c:v>
                </c:pt>
                <c:pt idx="1915">
                  <c:v>44989</c:v>
                </c:pt>
                <c:pt idx="1916">
                  <c:v>44990</c:v>
                </c:pt>
                <c:pt idx="1917">
                  <c:v>44991</c:v>
                </c:pt>
                <c:pt idx="1918">
                  <c:v>44992</c:v>
                </c:pt>
                <c:pt idx="1919">
                  <c:v>44993</c:v>
                </c:pt>
                <c:pt idx="1920">
                  <c:v>44994</c:v>
                </c:pt>
                <c:pt idx="1921">
                  <c:v>44995</c:v>
                </c:pt>
                <c:pt idx="1922">
                  <c:v>44996</c:v>
                </c:pt>
                <c:pt idx="1923">
                  <c:v>44997</c:v>
                </c:pt>
                <c:pt idx="1924">
                  <c:v>44998</c:v>
                </c:pt>
                <c:pt idx="1925">
                  <c:v>44999</c:v>
                </c:pt>
                <c:pt idx="1926">
                  <c:v>45000</c:v>
                </c:pt>
                <c:pt idx="1927">
                  <c:v>45001</c:v>
                </c:pt>
                <c:pt idx="1928">
                  <c:v>45002</c:v>
                </c:pt>
                <c:pt idx="1929">
                  <c:v>45003</c:v>
                </c:pt>
                <c:pt idx="1930">
                  <c:v>45004</c:v>
                </c:pt>
                <c:pt idx="1931">
                  <c:v>45005</c:v>
                </c:pt>
                <c:pt idx="1932">
                  <c:v>45006</c:v>
                </c:pt>
                <c:pt idx="1933">
                  <c:v>45007</c:v>
                </c:pt>
                <c:pt idx="1934">
                  <c:v>45008</c:v>
                </c:pt>
                <c:pt idx="1935">
                  <c:v>45009</c:v>
                </c:pt>
                <c:pt idx="1936">
                  <c:v>45010</c:v>
                </c:pt>
                <c:pt idx="1937">
                  <c:v>45011</c:v>
                </c:pt>
                <c:pt idx="1938">
                  <c:v>45012</c:v>
                </c:pt>
                <c:pt idx="1939">
                  <c:v>45013</c:v>
                </c:pt>
                <c:pt idx="1940">
                  <c:v>45014</c:v>
                </c:pt>
                <c:pt idx="1941">
                  <c:v>45015</c:v>
                </c:pt>
                <c:pt idx="1942">
                  <c:v>45016</c:v>
                </c:pt>
                <c:pt idx="1943">
                  <c:v>45017</c:v>
                </c:pt>
                <c:pt idx="1944">
                  <c:v>45018</c:v>
                </c:pt>
                <c:pt idx="1945">
                  <c:v>45019</c:v>
                </c:pt>
                <c:pt idx="1946">
                  <c:v>45020</c:v>
                </c:pt>
                <c:pt idx="1947">
                  <c:v>45021</c:v>
                </c:pt>
                <c:pt idx="1948">
                  <c:v>45022</c:v>
                </c:pt>
                <c:pt idx="1949">
                  <c:v>45023</c:v>
                </c:pt>
                <c:pt idx="1950">
                  <c:v>45024</c:v>
                </c:pt>
                <c:pt idx="1951">
                  <c:v>45025</c:v>
                </c:pt>
                <c:pt idx="1952">
                  <c:v>45026</c:v>
                </c:pt>
                <c:pt idx="1953">
                  <c:v>45027</c:v>
                </c:pt>
                <c:pt idx="1954">
                  <c:v>45028</c:v>
                </c:pt>
                <c:pt idx="1955">
                  <c:v>45029</c:v>
                </c:pt>
                <c:pt idx="1956">
                  <c:v>45030</c:v>
                </c:pt>
                <c:pt idx="1957">
                  <c:v>45031</c:v>
                </c:pt>
                <c:pt idx="1958">
                  <c:v>45032</c:v>
                </c:pt>
                <c:pt idx="1959">
                  <c:v>45033</c:v>
                </c:pt>
                <c:pt idx="1960">
                  <c:v>45034</c:v>
                </c:pt>
                <c:pt idx="1961">
                  <c:v>45035</c:v>
                </c:pt>
                <c:pt idx="1962">
                  <c:v>45036</c:v>
                </c:pt>
                <c:pt idx="1963">
                  <c:v>45037</c:v>
                </c:pt>
                <c:pt idx="1964">
                  <c:v>45038</c:v>
                </c:pt>
                <c:pt idx="1965">
                  <c:v>45039</c:v>
                </c:pt>
                <c:pt idx="1966">
                  <c:v>45040</c:v>
                </c:pt>
                <c:pt idx="1967">
                  <c:v>45041</c:v>
                </c:pt>
                <c:pt idx="1968">
                  <c:v>45042</c:v>
                </c:pt>
                <c:pt idx="1969">
                  <c:v>45043</c:v>
                </c:pt>
                <c:pt idx="1970">
                  <c:v>45044</c:v>
                </c:pt>
                <c:pt idx="1971">
                  <c:v>45045</c:v>
                </c:pt>
                <c:pt idx="1972">
                  <c:v>45046</c:v>
                </c:pt>
                <c:pt idx="1973">
                  <c:v>45047</c:v>
                </c:pt>
                <c:pt idx="1974">
                  <c:v>45048</c:v>
                </c:pt>
                <c:pt idx="1975">
                  <c:v>45049</c:v>
                </c:pt>
                <c:pt idx="1976">
                  <c:v>45050</c:v>
                </c:pt>
                <c:pt idx="1977">
                  <c:v>45051</c:v>
                </c:pt>
                <c:pt idx="1978">
                  <c:v>45052</c:v>
                </c:pt>
                <c:pt idx="1979">
                  <c:v>45053</c:v>
                </c:pt>
                <c:pt idx="1980">
                  <c:v>45054</c:v>
                </c:pt>
                <c:pt idx="1981">
                  <c:v>45055</c:v>
                </c:pt>
                <c:pt idx="1982">
                  <c:v>45056</c:v>
                </c:pt>
                <c:pt idx="1983">
                  <c:v>45057</c:v>
                </c:pt>
                <c:pt idx="1984">
                  <c:v>45058</c:v>
                </c:pt>
                <c:pt idx="1985">
                  <c:v>45059</c:v>
                </c:pt>
                <c:pt idx="1986">
                  <c:v>45060</c:v>
                </c:pt>
                <c:pt idx="1987">
                  <c:v>45061</c:v>
                </c:pt>
                <c:pt idx="1988">
                  <c:v>45062</c:v>
                </c:pt>
                <c:pt idx="1989">
                  <c:v>45063</c:v>
                </c:pt>
                <c:pt idx="1990">
                  <c:v>45064</c:v>
                </c:pt>
                <c:pt idx="1991">
                  <c:v>45065</c:v>
                </c:pt>
                <c:pt idx="1992">
                  <c:v>45066</c:v>
                </c:pt>
                <c:pt idx="1993">
                  <c:v>45067</c:v>
                </c:pt>
                <c:pt idx="1994">
                  <c:v>45068</c:v>
                </c:pt>
                <c:pt idx="1995">
                  <c:v>45069</c:v>
                </c:pt>
                <c:pt idx="1996">
                  <c:v>45070</c:v>
                </c:pt>
                <c:pt idx="1997">
                  <c:v>45071</c:v>
                </c:pt>
                <c:pt idx="1998">
                  <c:v>45072</c:v>
                </c:pt>
                <c:pt idx="1999">
                  <c:v>45073</c:v>
                </c:pt>
                <c:pt idx="2000">
                  <c:v>45074</c:v>
                </c:pt>
                <c:pt idx="2001">
                  <c:v>45075</c:v>
                </c:pt>
                <c:pt idx="2002">
                  <c:v>45076</c:v>
                </c:pt>
                <c:pt idx="2003">
                  <c:v>45077</c:v>
                </c:pt>
                <c:pt idx="2004">
                  <c:v>45078</c:v>
                </c:pt>
                <c:pt idx="2005">
                  <c:v>45079</c:v>
                </c:pt>
                <c:pt idx="2006">
                  <c:v>45080</c:v>
                </c:pt>
                <c:pt idx="2007">
                  <c:v>45081</c:v>
                </c:pt>
                <c:pt idx="2008">
                  <c:v>45082</c:v>
                </c:pt>
                <c:pt idx="2009">
                  <c:v>45083</c:v>
                </c:pt>
                <c:pt idx="2010">
                  <c:v>45084</c:v>
                </c:pt>
                <c:pt idx="2011">
                  <c:v>45085</c:v>
                </c:pt>
                <c:pt idx="2012">
                  <c:v>45086</c:v>
                </c:pt>
                <c:pt idx="2013">
                  <c:v>45087</c:v>
                </c:pt>
                <c:pt idx="2014">
                  <c:v>45088</c:v>
                </c:pt>
                <c:pt idx="2015">
                  <c:v>45089</c:v>
                </c:pt>
                <c:pt idx="2016">
                  <c:v>45090</c:v>
                </c:pt>
                <c:pt idx="2017">
                  <c:v>45091</c:v>
                </c:pt>
                <c:pt idx="2018">
                  <c:v>45092</c:v>
                </c:pt>
                <c:pt idx="2019">
                  <c:v>45093</c:v>
                </c:pt>
                <c:pt idx="2020">
                  <c:v>45094</c:v>
                </c:pt>
                <c:pt idx="2021">
                  <c:v>45095</c:v>
                </c:pt>
                <c:pt idx="2022">
                  <c:v>45096</c:v>
                </c:pt>
                <c:pt idx="2023">
                  <c:v>45097</c:v>
                </c:pt>
                <c:pt idx="2024">
                  <c:v>45098</c:v>
                </c:pt>
                <c:pt idx="2025">
                  <c:v>45099</c:v>
                </c:pt>
                <c:pt idx="2026">
                  <c:v>45100</c:v>
                </c:pt>
                <c:pt idx="2027">
                  <c:v>45101</c:v>
                </c:pt>
                <c:pt idx="2028">
                  <c:v>45102</c:v>
                </c:pt>
                <c:pt idx="2029">
                  <c:v>45103</c:v>
                </c:pt>
                <c:pt idx="2030">
                  <c:v>45104</c:v>
                </c:pt>
                <c:pt idx="2031">
                  <c:v>45105</c:v>
                </c:pt>
                <c:pt idx="2032">
                  <c:v>45106</c:v>
                </c:pt>
                <c:pt idx="2033">
                  <c:v>45107</c:v>
                </c:pt>
                <c:pt idx="2034">
                  <c:v>45108</c:v>
                </c:pt>
                <c:pt idx="2035">
                  <c:v>45109</c:v>
                </c:pt>
                <c:pt idx="2036">
                  <c:v>45110</c:v>
                </c:pt>
                <c:pt idx="2037">
                  <c:v>45111</c:v>
                </c:pt>
                <c:pt idx="2038">
                  <c:v>45112</c:v>
                </c:pt>
                <c:pt idx="2039">
                  <c:v>45113</c:v>
                </c:pt>
                <c:pt idx="2040">
                  <c:v>45114</c:v>
                </c:pt>
                <c:pt idx="2041">
                  <c:v>45115</c:v>
                </c:pt>
                <c:pt idx="2042">
                  <c:v>45116</c:v>
                </c:pt>
                <c:pt idx="2043">
                  <c:v>45117</c:v>
                </c:pt>
                <c:pt idx="2044">
                  <c:v>45118</c:v>
                </c:pt>
                <c:pt idx="2045">
                  <c:v>45119</c:v>
                </c:pt>
                <c:pt idx="2046">
                  <c:v>45120</c:v>
                </c:pt>
                <c:pt idx="2047">
                  <c:v>45121</c:v>
                </c:pt>
                <c:pt idx="2048">
                  <c:v>45122</c:v>
                </c:pt>
                <c:pt idx="2049">
                  <c:v>45123</c:v>
                </c:pt>
                <c:pt idx="2050">
                  <c:v>45124</c:v>
                </c:pt>
                <c:pt idx="2051">
                  <c:v>45125</c:v>
                </c:pt>
                <c:pt idx="2052">
                  <c:v>45126</c:v>
                </c:pt>
                <c:pt idx="2053">
                  <c:v>45127</c:v>
                </c:pt>
                <c:pt idx="2054">
                  <c:v>45128</c:v>
                </c:pt>
                <c:pt idx="2055">
                  <c:v>45129</c:v>
                </c:pt>
                <c:pt idx="2056">
                  <c:v>45130</c:v>
                </c:pt>
                <c:pt idx="2057">
                  <c:v>45131</c:v>
                </c:pt>
                <c:pt idx="2058">
                  <c:v>45132</c:v>
                </c:pt>
                <c:pt idx="2059">
                  <c:v>45133</c:v>
                </c:pt>
                <c:pt idx="2060">
                  <c:v>45134</c:v>
                </c:pt>
                <c:pt idx="2061">
                  <c:v>45135</c:v>
                </c:pt>
                <c:pt idx="2062">
                  <c:v>45136</c:v>
                </c:pt>
                <c:pt idx="2063">
                  <c:v>45137</c:v>
                </c:pt>
                <c:pt idx="2064">
                  <c:v>45138</c:v>
                </c:pt>
                <c:pt idx="2065">
                  <c:v>45139</c:v>
                </c:pt>
                <c:pt idx="2066">
                  <c:v>45140</c:v>
                </c:pt>
                <c:pt idx="2067">
                  <c:v>45141</c:v>
                </c:pt>
                <c:pt idx="2068">
                  <c:v>45142</c:v>
                </c:pt>
                <c:pt idx="2069">
                  <c:v>45143</c:v>
                </c:pt>
                <c:pt idx="2070">
                  <c:v>45144</c:v>
                </c:pt>
                <c:pt idx="2071">
                  <c:v>45145</c:v>
                </c:pt>
                <c:pt idx="2072">
                  <c:v>45146</c:v>
                </c:pt>
                <c:pt idx="2073">
                  <c:v>45147</c:v>
                </c:pt>
                <c:pt idx="2074">
                  <c:v>45148</c:v>
                </c:pt>
                <c:pt idx="2075">
                  <c:v>45149</c:v>
                </c:pt>
                <c:pt idx="2076">
                  <c:v>45150</c:v>
                </c:pt>
                <c:pt idx="2077">
                  <c:v>45151</c:v>
                </c:pt>
                <c:pt idx="2078">
                  <c:v>45152</c:v>
                </c:pt>
                <c:pt idx="2079">
                  <c:v>45153</c:v>
                </c:pt>
                <c:pt idx="2080">
                  <c:v>45154</c:v>
                </c:pt>
                <c:pt idx="2081">
                  <c:v>45155</c:v>
                </c:pt>
                <c:pt idx="2082">
                  <c:v>45156</c:v>
                </c:pt>
                <c:pt idx="2083">
                  <c:v>45157</c:v>
                </c:pt>
                <c:pt idx="2084">
                  <c:v>45158</c:v>
                </c:pt>
                <c:pt idx="2085">
                  <c:v>45159</c:v>
                </c:pt>
                <c:pt idx="2086">
                  <c:v>45160</c:v>
                </c:pt>
                <c:pt idx="2087">
                  <c:v>45161</c:v>
                </c:pt>
                <c:pt idx="2088">
                  <c:v>45162</c:v>
                </c:pt>
                <c:pt idx="2089">
                  <c:v>45163</c:v>
                </c:pt>
                <c:pt idx="2090">
                  <c:v>45164</c:v>
                </c:pt>
                <c:pt idx="2091">
                  <c:v>45165</c:v>
                </c:pt>
                <c:pt idx="2092">
                  <c:v>45166</c:v>
                </c:pt>
                <c:pt idx="2093">
                  <c:v>45167</c:v>
                </c:pt>
                <c:pt idx="2094">
                  <c:v>45168</c:v>
                </c:pt>
                <c:pt idx="2095">
                  <c:v>45169</c:v>
                </c:pt>
                <c:pt idx="2096">
                  <c:v>45170</c:v>
                </c:pt>
                <c:pt idx="2097">
                  <c:v>45171</c:v>
                </c:pt>
                <c:pt idx="2098">
                  <c:v>45172</c:v>
                </c:pt>
                <c:pt idx="2099">
                  <c:v>45173</c:v>
                </c:pt>
                <c:pt idx="2100">
                  <c:v>45174</c:v>
                </c:pt>
                <c:pt idx="2101">
                  <c:v>45175</c:v>
                </c:pt>
                <c:pt idx="2102">
                  <c:v>45176</c:v>
                </c:pt>
                <c:pt idx="2103">
                  <c:v>45177</c:v>
                </c:pt>
                <c:pt idx="2104">
                  <c:v>45178</c:v>
                </c:pt>
                <c:pt idx="2105">
                  <c:v>45179</c:v>
                </c:pt>
                <c:pt idx="2106">
                  <c:v>45180</c:v>
                </c:pt>
                <c:pt idx="2107">
                  <c:v>45181</c:v>
                </c:pt>
                <c:pt idx="2108">
                  <c:v>45182</c:v>
                </c:pt>
                <c:pt idx="2109">
                  <c:v>45183</c:v>
                </c:pt>
                <c:pt idx="2110">
                  <c:v>45184</c:v>
                </c:pt>
                <c:pt idx="2111">
                  <c:v>45185</c:v>
                </c:pt>
                <c:pt idx="2112">
                  <c:v>45186</c:v>
                </c:pt>
                <c:pt idx="2113">
                  <c:v>45187</c:v>
                </c:pt>
                <c:pt idx="2114">
                  <c:v>45188</c:v>
                </c:pt>
                <c:pt idx="2115">
                  <c:v>45189</c:v>
                </c:pt>
                <c:pt idx="2116">
                  <c:v>45190</c:v>
                </c:pt>
                <c:pt idx="2117">
                  <c:v>45191</c:v>
                </c:pt>
                <c:pt idx="2118">
                  <c:v>45192</c:v>
                </c:pt>
                <c:pt idx="2119">
                  <c:v>45193</c:v>
                </c:pt>
                <c:pt idx="2120">
                  <c:v>45194</c:v>
                </c:pt>
                <c:pt idx="2121">
                  <c:v>45195</c:v>
                </c:pt>
                <c:pt idx="2122">
                  <c:v>45196</c:v>
                </c:pt>
                <c:pt idx="2123">
                  <c:v>45197</c:v>
                </c:pt>
                <c:pt idx="2124">
                  <c:v>45198</c:v>
                </c:pt>
                <c:pt idx="2125">
                  <c:v>45199</c:v>
                </c:pt>
                <c:pt idx="2126">
                  <c:v>45200</c:v>
                </c:pt>
                <c:pt idx="2127">
                  <c:v>45201</c:v>
                </c:pt>
                <c:pt idx="2128">
                  <c:v>45202</c:v>
                </c:pt>
                <c:pt idx="2129">
                  <c:v>45203</c:v>
                </c:pt>
                <c:pt idx="2130">
                  <c:v>45204</c:v>
                </c:pt>
                <c:pt idx="2131">
                  <c:v>45205</c:v>
                </c:pt>
                <c:pt idx="2132">
                  <c:v>45206</c:v>
                </c:pt>
                <c:pt idx="2133">
                  <c:v>45207</c:v>
                </c:pt>
                <c:pt idx="2134">
                  <c:v>45208</c:v>
                </c:pt>
                <c:pt idx="2135">
                  <c:v>45209</c:v>
                </c:pt>
                <c:pt idx="2136">
                  <c:v>45210</c:v>
                </c:pt>
                <c:pt idx="2137">
                  <c:v>45211</c:v>
                </c:pt>
                <c:pt idx="2138">
                  <c:v>45212</c:v>
                </c:pt>
                <c:pt idx="2139">
                  <c:v>45213</c:v>
                </c:pt>
                <c:pt idx="2140">
                  <c:v>45214</c:v>
                </c:pt>
                <c:pt idx="2141">
                  <c:v>45215</c:v>
                </c:pt>
                <c:pt idx="2142">
                  <c:v>45216</c:v>
                </c:pt>
                <c:pt idx="2143">
                  <c:v>45217</c:v>
                </c:pt>
                <c:pt idx="2144">
                  <c:v>45218</c:v>
                </c:pt>
                <c:pt idx="2145">
                  <c:v>45219</c:v>
                </c:pt>
                <c:pt idx="2146">
                  <c:v>45220</c:v>
                </c:pt>
                <c:pt idx="2147">
                  <c:v>45221</c:v>
                </c:pt>
                <c:pt idx="2148">
                  <c:v>45222</c:v>
                </c:pt>
                <c:pt idx="2149">
                  <c:v>45223</c:v>
                </c:pt>
                <c:pt idx="2150">
                  <c:v>45224</c:v>
                </c:pt>
                <c:pt idx="2151">
                  <c:v>45225</c:v>
                </c:pt>
                <c:pt idx="2152">
                  <c:v>45226</c:v>
                </c:pt>
                <c:pt idx="2153">
                  <c:v>45227</c:v>
                </c:pt>
                <c:pt idx="2154">
                  <c:v>45228</c:v>
                </c:pt>
                <c:pt idx="2155">
                  <c:v>45229</c:v>
                </c:pt>
                <c:pt idx="2156">
                  <c:v>45230</c:v>
                </c:pt>
                <c:pt idx="2157">
                  <c:v>45231</c:v>
                </c:pt>
                <c:pt idx="2158">
                  <c:v>45232</c:v>
                </c:pt>
                <c:pt idx="2159">
                  <c:v>45233</c:v>
                </c:pt>
                <c:pt idx="2160">
                  <c:v>45234</c:v>
                </c:pt>
                <c:pt idx="2161">
                  <c:v>45235</c:v>
                </c:pt>
                <c:pt idx="2162">
                  <c:v>45236</c:v>
                </c:pt>
                <c:pt idx="2163">
                  <c:v>45237</c:v>
                </c:pt>
                <c:pt idx="2164">
                  <c:v>45238</c:v>
                </c:pt>
                <c:pt idx="2165">
                  <c:v>45239</c:v>
                </c:pt>
                <c:pt idx="2166">
                  <c:v>45240</c:v>
                </c:pt>
                <c:pt idx="2167">
                  <c:v>45241</c:v>
                </c:pt>
                <c:pt idx="2168">
                  <c:v>45242</c:v>
                </c:pt>
                <c:pt idx="2169">
                  <c:v>45243</c:v>
                </c:pt>
                <c:pt idx="2170">
                  <c:v>45244</c:v>
                </c:pt>
                <c:pt idx="2171">
                  <c:v>45245</c:v>
                </c:pt>
                <c:pt idx="2172">
                  <c:v>45246</c:v>
                </c:pt>
                <c:pt idx="2173">
                  <c:v>45247</c:v>
                </c:pt>
                <c:pt idx="2174">
                  <c:v>45248</c:v>
                </c:pt>
                <c:pt idx="2175">
                  <c:v>45249</c:v>
                </c:pt>
                <c:pt idx="2176">
                  <c:v>45250</c:v>
                </c:pt>
                <c:pt idx="2177">
                  <c:v>45251</c:v>
                </c:pt>
                <c:pt idx="2178">
                  <c:v>45252</c:v>
                </c:pt>
                <c:pt idx="2179">
                  <c:v>45253</c:v>
                </c:pt>
                <c:pt idx="2180">
                  <c:v>45254</c:v>
                </c:pt>
                <c:pt idx="2181">
                  <c:v>45255</c:v>
                </c:pt>
                <c:pt idx="2182">
                  <c:v>45256</c:v>
                </c:pt>
                <c:pt idx="2183">
                  <c:v>45257</c:v>
                </c:pt>
                <c:pt idx="2184">
                  <c:v>45258</c:v>
                </c:pt>
                <c:pt idx="2185">
                  <c:v>45259</c:v>
                </c:pt>
                <c:pt idx="2186">
                  <c:v>45260</c:v>
                </c:pt>
                <c:pt idx="2187">
                  <c:v>45261</c:v>
                </c:pt>
                <c:pt idx="2188">
                  <c:v>45262</c:v>
                </c:pt>
                <c:pt idx="2189">
                  <c:v>45263</c:v>
                </c:pt>
                <c:pt idx="2190">
                  <c:v>45264</c:v>
                </c:pt>
                <c:pt idx="2191">
                  <c:v>45265</c:v>
                </c:pt>
                <c:pt idx="2192">
                  <c:v>45266</c:v>
                </c:pt>
                <c:pt idx="2193">
                  <c:v>45267</c:v>
                </c:pt>
                <c:pt idx="2194">
                  <c:v>45268</c:v>
                </c:pt>
                <c:pt idx="2195">
                  <c:v>45269</c:v>
                </c:pt>
                <c:pt idx="2196">
                  <c:v>45270</c:v>
                </c:pt>
                <c:pt idx="2197">
                  <c:v>45271</c:v>
                </c:pt>
                <c:pt idx="2198">
                  <c:v>45272</c:v>
                </c:pt>
                <c:pt idx="2199">
                  <c:v>45273</c:v>
                </c:pt>
                <c:pt idx="2200">
                  <c:v>45274</c:v>
                </c:pt>
                <c:pt idx="2201">
                  <c:v>45275</c:v>
                </c:pt>
                <c:pt idx="2202">
                  <c:v>45276</c:v>
                </c:pt>
                <c:pt idx="2203">
                  <c:v>45277</c:v>
                </c:pt>
                <c:pt idx="2204">
                  <c:v>45278</c:v>
                </c:pt>
                <c:pt idx="2205">
                  <c:v>45279</c:v>
                </c:pt>
                <c:pt idx="2206">
                  <c:v>45280</c:v>
                </c:pt>
                <c:pt idx="2207">
                  <c:v>45281</c:v>
                </c:pt>
                <c:pt idx="2208">
                  <c:v>45282</c:v>
                </c:pt>
                <c:pt idx="2209">
                  <c:v>45283</c:v>
                </c:pt>
                <c:pt idx="2210">
                  <c:v>45284</c:v>
                </c:pt>
                <c:pt idx="2211">
                  <c:v>45285</c:v>
                </c:pt>
                <c:pt idx="2212">
                  <c:v>45286</c:v>
                </c:pt>
                <c:pt idx="2213">
                  <c:v>45287</c:v>
                </c:pt>
                <c:pt idx="2214">
                  <c:v>45288</c:v>
                </c:pt>
                <c:pt idx="2215">
                  <c:v>45289</c:v>
                </c:pt>
                <c:pt idx="2216">
                  <c:v>45290</c:v>
                </c:pt>
                <c:pt idx="2217">
                  <c:v>45291</c:v>
                </c:pt>
                <c:pt idx="2218">
                  <c:v>45292</c:v>
                </c:pt>
                <c:pt idx="2219">
                  <c:v>45293</c:v>
                </c:pt>
                <c:pt idx="2220">
                  <c:v>45294</c:v>
                </c:pt>
                <c:pt idx="2221">
                  <c:v>45295</c:v>
                </c:pt>
                <c:pt idx="2222">
                  <c:v>45296</c:v>
                </c:pt>
                <c:pt idx="2223">
                  <c:v>45297</c:v>
                </c:pt>
                <c:pt idx="2224">
                  <c:v>45298</c:v>
                </c:pt>
                <c:pt idx="2225">
                  <c:v>45299</c:v>
                </c:pt>
                <c:pt idx="2226">
                  <c:v>45300</c:v>
                </c:pt>
                <c:pt idx="2227">
                  <c:v>45301</c:v>
                </c:pt>
                <c:pt idx="2228">
                  <c:v>45302</c:v>
                </c:pt>
                <c:pt idx="2229">
                  <c:v>45303</c:v>
                </c:pt>
                <c:pt idx="2230">
                  <c:v>45304</c:v>
                </c:pt>
                <c:pt idx="2231">
                  <c:v>45305</c:v>
                </c:pt>
                <c:pt idx="2232">
                  <c:v>45306</c:v>
                </c:pt>
                <c:pt idx="2233">
                  <c:v>45307</c:v>
                </c:pt>
                <c:pt idx="2234">
                  <c:v>45308</c:v>
                </c:pt>
                <c:pt idx="2235">
                  <c:v>45309</c:v>
                </c:pt>
                <c:pt idx="2236">
                  <c:v>45310</c:v>
                </c:pt>
                <c:pt idx="2237">
                  <c:v>45311</c:v>
                </c:pt>
                <c:pt idx="2238">
                  <c:v>45312</c:v>
                </c:pt>
                <c:pt idx="2239">
                  <c:v>45313</c:v>
                </c:pt>
                <c:pt idx="2240">
                  <c:v>45314</c:v>
                </c:pt>
                <c:pt idx="2241">
                  <c:v>45315</c:v>
                </c:pt>
                <c:pt idx="2242">
                  <c:v>45316</c:v>
                </c:pt>
                <c:pt idx="2243">
                  <c:v>45317</c:v>
                </c:pt>
                <c:pt idx="2244">
                  <c:v>45318</c:v>
                </c:pt>
                <c:pt idx="2245">
                  <c:v>45319</c:v>
                </c:pt>
                <c:pt idx="2246">
                  <c:v>45320</c:v>
                </c:pt>
                <c:pt idx="2247">
                  <c:v>45321</c:v>
                </c:pt>
                <c:pt idx="2248">
                  <c:v>45322</c:v>
                </c:pt>
                <c:pt idx="2249">
                  <c:v>45323</c:v>
                </c:pt>
                <c:pt idx="2250">
                  <c:v>45324</c:v>
                </c:pt>
                <c:pt idx="2251">
                  <c:v>45325</c:v>
                </c:pt>
                <c:pt idx="2252">
                  <c:v>45326</c:v>
                </c:pt>
                <c:pt idx="2253">
                  <c:v>45327</c:v>
                </c:pt>
                <c:pt idx="2254">
                  <c:v>45328</c:v>
                </c:pt>
                <c:pt idx="2255">
                  <c:v>45329</c:v>
                </c:pt>
                <c:pt idx="2256">
                  <c:v>45330</c:v>
                </c:pt>
                <c:pt idx="2257">
                  <c:v>45331</c:v>
                </c:pt>
                <c:pt idx="2258">
                  <c:v>45332</c:v>
                </c:pt>
                <c:pt idx="2259">
                  <c:v>45333</c:v>
                </c:pt>
                <c:pt idx="2260">
                  <c:v>45334</c:v>
                </c:pt>
                <c:pt idx="2261">
                  <c:v>45335</c:v>
                </c:pt>
                <c:pt idx="2262">
                  <c:v>45336</c:v>
                </c:pt>
                <c:pt idx="2263">
                  <c:v>45337</c:v>
                </c:pt>
                <c:pt idx="2264">
                  <c:v>45338</c:v>
                </c:pt>
                <c:pt idx="2265">
                  <c:v>45339</c:v>
                </c:pt>
                <c:pt idx="2266">
                  <c:v>45340</c:v>
                </c:pt>
                <c:pt idx="2267">
                  <c:v>45341</c:v>
                </c:pt>
                <c:pt idx="2268">
                  <c:v>45342</c:v>
                </c:pt>
                <c:pt idx="2269">
                  <c:v>45343</c:v>
                </c:pt>
                <c:pt idx="2270">
                  <c:v>45344</c:v>
                </c:pt>
                <c:pt idx="2271">
                  <c:v>45345</c:v>
                </c:pt>
                <c:pt idx="2272">
                  <c:v>45346</c:v>
                </c:pt>
                <c:pt idx="2273">
                  <c:v>45347</c:v>
                </c:pt>
                <c:pt idx="2274">
                  <c:v>45348</c:v>
                </c:pt>
                <c:pt idx="2275">
                  <c:v>45349</c:v>
                </c:pt>
                <c:pt idx="2276">
                  <c:v>45350</c:v>
                </c:pt>
                <c:pt idx="2277">
                  <c:v>45351</c:v>
                </c:pt>
                <c:pt idx="2278">
                  <c:v>45352</c:v>
                </c:pt>
                <c:pt idx="2279">
                  <c:v>45353</c:v>
                </c:pt>
                <c:pt idx="2280">
                  <c:v>45354</c:v>
                </c:pt>
                <c:pt idx="2281">
                  <c:v>45355</c:v>
                </c:pt>
                <c:pt idx="2282">
                  <c:v>45356</c:v>
                </c:pt>
                <c:pt idx="2283">
                  <c:v>45357</c:v>
                </c:pt>
                <c:pt idx="2284">
                  <c:v>45358</c:v>
                </c:pt>
                <c:pt idx="2285">
                  <c:v>45359</c:v>
                </c:pt>
                <c:pt idx="2286">
                  <c:v>45360</c:v>
                </c:pt>
                <c:pt idx="2287">
                  <c:v>45361</c:v>
                </c:pt>
                <c:pt idx="2288">
                  <c:v>45362</c:v>
                </c:pt>
                <c:pt idx="2289">
                  <c:v>45363</c:v>
                </c:pt>
                <c:pt idx="2290">
                  <c:v>45364</c:v>
                </c:pt>
                <c:pt idx="2291">
                  <c:v>45365</c:v>
                </c:pt>
                <c:pt idx="2292">
                  <c:v>45366</c:v>
                </c:pt>
                <c:pt idx="2293">
                  <c:v>45367</c:v>
                </c:pt>
                <c:pt idx="2294">
                  <c:v>45368</c:v>
                </c:pt>
                <c:pt idx="2295">
                  <c:v>45369</c:v>
                </c:pt>
                <c:pt idx="2296">
                  <c:v>45370</c:v>
                </c:pt>
                <c:pt idx="2297">
                  <c:v>45371</c:v>
                </c:pt>
                <c:pt idx="2298">
                  <c:v>45372</c:v>
                </c:pt>
                <c:pt idx="2299">
                  <c:v>45373</c:v>
                </c:pt>
                <c:pt idx="2300">
                  <c:v>45374</c:v>
                </c:pt>
                <c:pt idx="2301">
                  <c:v>45375</c:v>
                </c:pt>
                <c:pt idx="2302">
                  <c:v>45376</c:v>
                </c:pt>
                <c:pt idx="2303">
                  <c:v>45377</c:v>
                </c:pt>
                <c:pt idx="2304">
                  <c:v>45378</c:v>
                </c:pt>
                <c:pt idx="2305">
                  <c:v>45379</c:v>
                </c:pt>
                <c:pt idx="2306">
                  <c:v>45380</c:v>
                </c:pt>
                <c:pt idx="2307">
                  <c:v>45381</c:v>
                </c:pt>
                <c:pt idx="2308">
                  <c:v>45382</c:v>
                </c:pt>
                <c:pt idx="2309">
                  <c:v>45383</c:v>
                </c:pt>
                <c:pt idx="2310">
                  <c:v>45384</c:v>
                </c:pt>
                <c:pt idx="2311">
                  <c:v>45385</c:v>
                </c:pt>
                <c:pt idx="2312">
                  <c:v>45386</c:v>
                </c:pt>
                <c:pt idx="2313">
                  <c:v>45387</c:v>
                </c:pt>
                <c:pt idx="2314">
                  <c:v>45388</c:v>
                </c:pt>
                <c:pt idx="2315">
                  <c:v>45389</c:v>
                </c:pt>
                <c:pt idx="2316">
                  <c:v>45390</c:v>
                </c:pt>
                <c:pt idx="2317">
                  <c:v>45391</c:v>
                </c:pt>
                <c:pt idx="2318">
                  <c:v>45392</c:v>
                </c:pt>
                <c:pt idx="2319">
                  <c:v>45393</c:v>
                </c:pt>
                <c:pt idx="2320">
                  <c:v>45394</c:v>
                </c:pt>
                <c:pt idx="2321">
                  <c:v>45395</c:v>
                </c:pt>
                <c:pt idx="2322">
                  <c:v>45396</c:v>
                </c:pt>
                <c:pt idx="2323">
                  <c:v>45397</c:v>
                </c:pt>
                <c:pt idx="2324">
                  <c:v>45398</c:v>
                </c:pt>
                <c:pt idx="2325">
                  <c:v>45399</c:v>
                </c:pt>
                <c:pt idx="2326">
                  <c:v>45400</c:v>
                </c:pt>
                <c:pt idx="2327">
                  <c:v>45401</c:v>
                </c:pt>
                <c:pt idx="2328">
                  <c:v>45402</c:v>
                </c:pt>
                <c:pt idx="2329">
                  <c:v>45403</c:v>
                </c:pt>
                <c:pt idx="2330">
                  <c:v>45404</c:v>
                </c:pt>
                <c:pt idx="2331">
                  <c:v>45405</c:v>
                </c:pt>
                <c:pt idx="2332">
                  <c:v>45406</c:v>
                </c:pt>
                <c:pt idx="2333">
                  <c:v>45407</c:v>
                </c:pt>
                <c:pt idx="2334">
                  <c:v>45408</c:v>
                </c:pt>
                <c:pt idx="2335">
                  <c:v>45409</c:v>
                </c:pt>
                <c:pt idx="2336">
                  <c:v>45410</c:v>
                </c:pt>
                <c:pt idx="2337">
                  <c:v>45411</c:v>
                </c:pt>
                <c:pt idx="2338">
                  <c:v>45412</c:v>
                </c:pt>
                <c:pt idx="2339">
                  <c:v>45413</c:v>
                </c:pt>
                <c:pt idx="2340">
                  <c:v>45414</c:v>
                </c:pt>
                <c:pt idx="2341">
                  <c:v>45415</c:v>
                </c:pt>
                <c:pt idx="2342">
                  <c:v>45416</c:v>
                </c:pt>
                <c:pt idx="2343">
                  <c:v>45417</c:v>
                </c:pt>
                <c:pt idx="2344">
                  <c:v>45418</c:v>
                </c:pt>
                <c:pt idx="2345">
                  <c:v>45419</c:v>
                </c:pt>
                <c:pt idx="2346">
                  <c:v>45420</c:v>
                </c:pt>
                <c:pt idx="2347">
                  <c:v>45421</c:v>
                </c:pt>
                <c:pt idx="2348">
                  <c:v>45422</c:v>
                </c:pt>
                <c:pt idx="2349">
                  <c:v>45423</c:v>
                </c:pt>
                <c:pt idx="2350">
                  <c:v>45424</c:v>
                </c:pt>
                <c:pt idx="2351">
                  <c:v>45425</c:v>
                </c:pt>
                <c:pt idx="2352">
                  <c:v>45426</c:v>
                </c:pt>
                <c:pt idx="2353">
                  <c:v>45427</c:v>
                </c:pt>
                <c:pt idx="2354">
                  <c:v>45428</c:v>
                </c:pt>
                <c:pt idx="2355">
                  <c:v>45429</c:v>
                </c:pt>
                <c:pt idx="2356">
                  <c:v>45430</c:v>
                </c:pt>
                <c:pt idx="2357">
                  <c:v>45431</c:v>
                </c:pt>
                <c:pt idx="2358">
                  <c:v>45432</c:v>
                </c:pt>
                <c:pt idx="2359">
                  <c:v>45433</c:v>
                </c:pt>
                <c:pt idx="2360">
                  <c:v>45434</c:v>
                </c:pt>
                <c:pt idx="2361">
                  <c:v>45435</c:v>
                </c:pt>
                <c:pt idx="2362">
                  <c:v>45436</c:v>
                </c:pt>
                <c:pt idx="2363">
                  <c:v>45437</c:v>
                </c:pt>
                <c:pt idx="2364">
                  <c:v>45438</c:v>
                </c:pt>
                <c:pt idx="2365">
                  <c:v>45439</c:v>
                </c:pt>
                <c:pt idx="2366">
                  <c:v>45440</c:v>
                </c:pt>
                <c:pt idx="2367">
                  <c:v>45441</c:v>
                </c:pt>
                <c:pt idx="2368">
                  <c:v>45442</c:v>
                </c:pt>
                <c:pt idx="2369">
                  <c:v>45443</c:v>
                </c:pt>
                <c:pt idx="2370">
                  <c:v>45444</c:v>
                </c:pt>
                <c:pt idx="2371">
                  <c:v>45445</c:v>
                </c:pt>
                <c:pt idx="2372">
                  <c:v>45446</c:v>
                </c:pt>
                <c:pt idx="2373">
                  <c:v>45447</c:v>
                </c:pt>
                <c:pt idx="2374">
                  <c:v>45448</c:v>
                </c:pt>
                <c:pt idx="2375">
                  <c:v>45449</c:v>
                </c:pt>
                <c:pt idx="2376">
                  <c:v>45450</c:v>
                </c:pt>
                <c:pt idx="2377">
                  <c:v>45451</c:v>
                </c:pt>
                <c:pt idx="2378">
                  <c:v>45452</c:v>
                </c:pt>
                <c:pt idx="2379">
                  <c:v>45453</c:v>
                </c:pt>
                <c:pt idx="2380">
                  <c:v>45454</c:v>
                </c:pt>
                <c:pt idx="2381">
                  <c:v>45455</c:v>
                </c:pt>
                <c:pt idx="2382">
                  <c:v>45456</c:v>
                </c:pt>
                <c:pt idx="2383">
                  <c:v>45457</c:v>
                </c:pt>
                <c:pt idx="2384">
                  <c:v>45458</c:v>
                </c:pt>
                <c:pt idx="2385">
                  <c:v>45459</c:v>
                </c:pt>
                <c:pt idx="2386">
                  <c:v>45460</c:v>
                </c:pt>
                <c:pt idx="2387">
                  <c:v>45461</c:v>
                </c:pt>
                <c:pt idx="2388">
                  <c:v>45462</c:v>
                </c:pt>
                <c:pt idx="2389">
                  <c:v>45463</c:v>
                </c:pt>
                <c:pt idx="2390">
                  <c:v>45464</c:v>
                </c:pt>
                <c:pt idx="2391">
                  <c:v>45465</c:v>
                </c:pt>
                <c:pt idx="2392">
                  <c:v>45466</c:v>
                </c:pt>
                <c:pt idx="2393">
                  <c:v>45467</c:v>
                </c:pt>
                <c:pt idx="2394">
                  <c:v>45468</c:v>
                </c:pt>
                <c:pt idx="2395">
                  <c:v>45469</c:v>
                </c:pt>
                <c:pt idx="2396">
                  <c:v>45470</c:v>
                </c:pt>
                <c:pt idx="2397">
                  <c:v>45471</c:v>
                </c:pt>
                <c:pt idx="2398">
                  <c:v>45472</c:v>
                </c:pt>
                <c:pt idx="2399">
                  <c:v>45473</c:v>
                </c:pt>
                <c:pt idx="2400">
                  <c:v>45474</c:v>
                </c:pt>
                <c:pt idx="2401">
                  <c:v>45475</c:v>
                </c:pt>
                <c:pt idx="2402">
                  <c:v>45476</c:v>
                </c:pt>
                <c:pt idx="2403">
                  <c:v>45477</c:v>
                </c:pt>
                <c:pt idx="2404">
                  <c:v>45478</c:v>
                </c:pt>
                <c:pt idx="2405">
                  <c:v>45479</c:v>
                </c:pt>
                <c:pt idx="2406">
                  <c:v>45480</c:v>
                </c:pt>
                <c:pt idx="2407">
                  <c:v>45481</c:v>
                </c:pt>
                <c:pt idx="2408">
                  <c:v>45482</c:v>
                </c:pt>
                <c:pt idx="2409">
                  <c:v>45483</c:v>
                </c:pt>
                <c:pt idx="2410">
                  <c:v>45484</c:v>
                </c:pt>
                <c:pt idx="2411">
                  <c:v>45485</c:v>
                </c:pt>
                <c:pt idx="2412">
                  <c:v>45486</c:v>
                </c:pt>
                <c:pt idx="2413">
                  <c:v>45487</c:v>
                </c:pt>
                <c:pt idx="2414">
                  <c:v>45488</c:v>
                </c:pt>
                <c:pt idx="2415">
                  <c:v>45489</c:v>
                </c:pt>
                <c:pt idx="2416">
                  <c:v>45490</c:v>
                </c:pt>
                <c:pt idx="2417">
                  <c:v>45491</c:v>
                </c:pt>
                <c:pt idx="2418">
                  <c:v>45492</c:v>
                </c:pt>
                <c:pt idx="2419">
                  <c:v>45493</c:v>
                </c:pt>
                <c:pt idx="2420">
                  <c:v>45494</c:v>
                </c:pt>
                <c:pt idx="2421">
                  <c:v>45495</c:v>
                </c:pt>
                <c:pt idx="2422">
                  <c:v>45496</c:v>
                </c:pt>
                <c:pt idx="2423">
                  <c:v>45497</c:v>
                </c:pt>
                <c:pt idx="2424">
                  <c:v>45498</c:v>
                </c:pt>
                <c:pt idx="2425">
                  <c:v>45499</c:v>
                </c:pt>
                <c:pt idx="2426">
                  <c:v>45500</c:v>
                </c:pt>
                <c:pt idx="2427">
                  <c:v>45501</c:v>
                </c:pt>
                <c:pt idx="2428">
                  <c:v>45502</c:v>
                </c:pt>
                <c:pt idx="2429">
                  <c:v>45503</c:v>
                </c:pt>
                <c:pt idx="2430">
                  <c:v>45504</c:v>
                </c:pt>
                <c:pt idx="2431">
                  <c:v>45505</c:v>
                </c:pt>
                <c:pt idx="2432">
                  <c:v>45506</c:v>
                </c:pt>
                <c:pt idx="2433">
                  <c:v>45507</c:v>
                </c:pt>
                <c:pt idx="2434">
                  <c:v>45508</c:v>
                </c:pt>
                <c:pt idx="2435">
                  <c:v>45509</c:v>
                </c:pt>
                <c:pt idx="2436">
                  <c:v>45510</c:v>
                </c:pt>
                <c:pt idx="2437">
                  <c:v>45511</c:v>
                </c:pt>
                <c:pt idx="2438">
                  <c:v>45512</c:v>
                </c:pt>
                <c:pt idx="2439">
                  <c:v>45513</c:v>
                </c:pt>
                <c:pt idx="2440">
                  <c:v>45514</c:v>
                </c:pt>
                <c:pt idx="2441">
                  <c:v>45515</c:v>
                </c:pt>
                <c:pt idx="2442">
                  <c:v>45516</c:v>
                </c:pt>
                <c:pt idx="2443">
                  <c:v>45517</c:v>
                </c:pt>
                <c:pt idx="2444">
                  <c:v>45518</c:v>
                </c:pt>
                <c:pt idx="2445">
                  <c:v>45519</c:v>
                </c:pt>
                <c:pt idx="2446">
                  <c:v>45520</c:v>
                </c:pt>
                <c:pt idx="2447">
                  <c:v>45521</c:v>
                </c:pt>
                <c:pt idx="2448">
                  <c:v>45522</c:v>
                </c:pt>
                <c:pt idx="2449">
                  <c:v>45523</c:v>
                </c:pt>
                <c:pt idx="2450">
                  <c:v>45524</c:v>
                </c:pt>
                <c:pt idx="2451">
                  <c:v>45525</c:v>
                </c:pt>
                <c:pt idx="2452">
                  <c:v>45526</c:v>
                </c:pt>
                <c:pt idx="2453">
                  <c:v>45527</c:v>
                </c:pt>
                <c:pt idx="2454">
                  <c:v>45528</c:v>
                </c:pt>
                <c:pt idx="2455">
                  <c:v>45529</c:v>
                </c:pt>
                <c:pt idx="2456">
                  <c:v>45530</c:v>
                </c:pt>
                <c:pt idx="2457">
                  <c:v>45531</c:v>
                </c:pt>
                <c:pt idx="2458">
                  <c:v>45532</c:v>
                </c:pt>
                <c:pt idx="2459">
                  <c:v>45533</c:v>
                </c:pt>
                <c:pt idx="2460">
                  <c:v>45534</c:v>
                </c:pt>
                <c:pt idx="2461">
                  <c:v>45535</c:v>
                </c:pt>
                <c:pt idx="2462">
                  <c:v>45536</c:v>
                </c:pt>
                <c:pt idx="2463">
                  <c:v>45537</c:v>
                </c:pt>
                <c:pt idx="2464">
                  <c:v>45538</c:v>
                </c:pt>
                <c:pt idx="2465">
                  <c:v>45539</c:v>
                </c:pt>
                <c:pt idx="2466">
                  <c:v>45540</c:v>
                </c:pt>
                <c:pt idx="2467">
                  <c:v>45541</c:v>
                </c:pt>
                <c:pt idx="2468">
                  <c:v>45542</c:v>
                </c:pt>
                <c:pt idx="2469">
                  <c:v>45543</c:v>
                </c:pt>
                <c:pt idx="2470">
                  <c:v>45544</c:v>
                </c:pt>
                <c:pt idx="2471">
                  <c:v>45545</c:v>
                </c:pt>
                <c:pt idx="2472">
                  <c:v>45546</c:v>
                </c:pt>
                <c:pt idx="2473">
                  <c:v>45547</c:v>
                </c:pt>
                <c:pt idx="2474">
                  <c:v>45548</c:v>
                </c:pt>
                <c:pt idx="2475">
                  <c:v>45549</c:v>
                </c:pt>
                <c:pt idx="2476">
                  <c:v>45550</c:v>
                </c:pt>
                <c:pt idx="2477">
                  <c:v>45551</c:v>
                </c:pt>
                <c:pt idx="2478">
                  <c:v>45552</c:v>
                </c:pt>
                <c:pt idx="2479">
                  <c:v>45553</c:v>
                </c:pt>
                <c:pt idx="2480">
                  <c:v>45554</c:v>
                </c:pt>
                <c:pt idx="2481">
                  <c:v>45555</c:v>
                </c:pt>
                <c:pt idx="2482">
                  <c:v>45556</c:v>
                </c:pt>
                <c:pt idx="2483">
                  <c:v>45557</c:v>
                </c:pt>
                <c:pt idx="2484">
                  <c:v>45558</c:v>
                </c:pt>
                <c:pt idx="2485">
                  <c:v>45559</c:v>
                </c:pt>
                <c:pt idx="2486">
                  <c:v>45560</c:v>
                </c:pt>
                <c:pt idx="2487">
                  <c:v>45561</c:v>
                </c:pt>
                <c:pt idx="2488">
                  <c:v>45562</c:v>
                </c:pt>
                <c:pt idx="2489">
                  <c:v>45563</c:v>
                </c:pt>
                <c:pt idx="2490">
                  <c:v>45564</c:v>
                </c:pt>
                <c:pt idx="2491">
                  <c:v>45565</c:v>
                </c:pt>
                <c:pt idx="2492">
                  <c:v>45566</c:v>
                </c:pt>
                <c:pt idx="2493">
                  <c:v>45567</c:v>
                </c:pt>
                <c:pt idx="2494">
                  <c:v>45568</c:v>
                </c:pt>
                <c:pt idx="2495">
                  <c:v>45569</c:v>
                </c:pt>
                <c:pt idx="2496">
                  <c:v>45570</c:v>
                </c:pt>
                <c:pt idx="2497">
                  <c:v>45571</c:v>
                </c:pt>
                <c:pt idx="2498">
                  <c:v>45572</c:v>
                </c:pt>
                <c:pt idx="2499">
                  <c:v>45573</c:v>
                </c:pt>
                <c:pt idx="2500">
                  <c:v>45574</c:v>
                </c:pt>
                <c:pt idx="2501">
                  <c:v>45575</c:v>
                </c:pt>
                <c:pt idx="2502">
                  <c:v>45576</c:v>
                </c:pt>
                <c:pt idx="2503">
                  <c:v>45577</c:v>
                </c:pt>
                <c:pt idx="2504">
                  <c:v>45578</c:v>
                </c:pt>
                <c:pt idx="2505">
                  <c:v>45579</c:v>
                </c:pt>
                <c:pt idx="2506">
                  <c:v>45580</c:v>
                </c:pt>
                <c:pt idx="2507">
                  <c:v>45581</c:v>
                </c:pt>
                <c:pt idx="2508">
                  <c:v>45582</c:v>
                </c:pt>
                <c:pt idx="2509">
                  <c:v>45583</c:v>
                </c:pt>
                <c:pt idx="2510">
                  <c:v>45584</c:v>
                </c:pt>
                <c:pt idx="2511">
                  <c:v>45585</c:v>
                </c:pt>
                <c:pt idx="2512">
                  <c:v>45586</c:v>
                </c:pt>
                <c:pt idx="2513">
                  <c:v>45587</c:v>
                </c:pt>
                <c:pt idx="2514">
                  <c:v>45588</c:v>
                </c:pt>
                <c:pt idx="2515">
                  <c:v>45589</c:v>
                </c:pt>
                <c:pt idx="2516">
                  <c:v>45590</c:v>
                </c:pt>
                <c:pt idx="2517">
                  <c:v>45591</c:v>
                </c:pt>
                <c:pt idx="2518">
                  <c:v>45592</c:v>
                </c:pt>
                <c:pt idx="2519">
                  <c:v>45593</c:v>
                </c:pt>
                <c:pt idx="2520">
                  <c:v>45594</c:v>
                </c:pt>
                <c:pt idx="2521">
                  <c:v>45595</c:v>
                </c:pt>
                <c:pt idx="2522">
                  <c:v>45596</c:v>
                </c:pt>
                <c:pt idx="2523">
                  <c:v>45597</c:v>
                </c:pt>
                <c:pt idx="2524">
                  <c:v>45598</c:v>
                </c:pt>
                <c:pt idx="2525">
                  <c:v>45599</c:v>
                </c:pt>
                <c:pt idx="2526">
                  <c:v>45600</c:v>
                </c:pt>
                <c:pt idx="2527">
                  <c:v>45601</c:v>
                </c:pt>
                <c:pt idx="2528">
                  <c:v>45602</c:v>
                </c:pt>
                <c:pt idx="2529">
                  <c:v>45603</c:v>
                </c:pt>
                <c:pt idx="2530">
                  <c:v>45604</c:v>
                </c:pt>
                <c:pt idx="2531">
                  <c:v>45605</c:v>
                </c:pt>
                <c:pt idx="2532">
                  <c:v>45606</c:v>
                </c:pt>
                <c:pt idx="2533">
                  <c:v>45607</c:v>
                </c:pt>
                <c:pt idx="2534">
                  <c:v>45608</c:v>
                </c:pt>
                <c:pt idx="2535">
                  <c:v>45609</c:v>
                </c:pt>
                <c:pt idx="2536">
                  <c:v>45610</c:v>
                </c:pt>
                <c:pt idx="2537">
                  <c:v>45611</c:v>
                </c:pt>
                <c:pt idx="2538">
                  <c:v>45612</c:v>
                </c:pt>
                <c:pt idx="2539">
                  <c:v>45613</c:v>
                </c:pt>
                <c:pt idx="2540">
                  <c:v>45614</c:v>
                </c:pt>
                <c:pt idx="2541">
                  <c:v>45615</c:v>
                </c:pt>
                <c:pt idx="2542">
                  <c:v>45616</c:v>
                </c:pt>
                <c:pt idx="2543">
                  <c:v>45617</c:v>
                </c:pt>
                <c:pt idx="2544">
                  <c:v>45618</c:v>
                </c:pt>
                <c:pt idx="2545">
                  <c:v>45619</c:v>
                </c:pt>
                <c:pt idx="2546">
                  <c:v>45620</c:v>
                </c:pt>
                <c:pt idx="2547">
                  <c:v>45621</c:v>
                </c:pt>
                <c:pt idx="2548">
                  <c:v>45622</c:v>
                </c:pt>
                <c:pt idx="2549">
                  <c:v>45623</c:v>
                </c:pt>
                <c:pt idx="2550">
                  <c:v>45624</c:v>
                </c:pt>
                <c:pt idx="2551">
                  <c:v>45625</c:v>
                </c:pt>
                <c:pt idx="2552">
                  <c:v>45626</c:v>
                </c:pt>
                <c:pt idx="2553">
                  <c:v>45627</c:v>
                </c:pt>
                <c:pt idx="2554">
                  <c:v>45628</c:v>
                </c:pt>
                <c:pt idx="2555">
                  <c:v>45629</c:v>
                </c:pt>
                <c:pt idx="2556">
                  <c:v>45630</c:v>
                </c:pt>
                <c:pt idx="2557">
                  <c:v>45631</c:v>
                </c:pt>
                <c:pt idx="2558">
                  <c:v>45632</c:v>
                </c:pt>
                <c:pt idx="2559">
                  <c:v>45633</c:v>
                </c:pt>
                <c:pt idx="2560">
                  <c:v>45634</c:v>
                </c:pt>
                <c:pt idx="2561">
                  <c:v>45635</c:v>
                </c:pt>
                <c:pt idx="2562">
                  <c:v>45636</c:v>
                </c:pt>
                <c:pt idx="2563">
                  <c:v>45637</c:v>
                </c:pt>
                <c:pt idx="2564">
                  <c:v>45638</c:v>
                </c:pt>
                <c:pt idx="2565">
                  <c:v>45639</c:v>
                </c:pt>
                <c:pt idx="2566">
                  <c:v>45640</c:v>
                </c:pt>
                <c:pt idx="2567">
                  <c:v>45641</c:v>
                </c:pt>
                <c:pt idx="2568">
                  <c:v>45642</c:v>
                </c:pt>
                <c:pt idx="2569">
                  <c:v>45643</c:v>
                </c:pt>
                <c:pt idx="2570">
                  <c:v>45644</c:v>
                </c:pt>
                <c:pt idx="2571">
                  <c:v>45645</c:v>
                </c:pt>
                <c:pt idx="2572">
                  <c:v>45646</c:v>
                </c:pt>
                <c:pt idx="2573">
                  <c:v>45647</c:v>
                </c:pt>
                <c:pt idx="2574">
                  <c:v>45648</c:v>
                </c:pt>
                <c:pt idx="2575">
                  <c:v>45649</c:v>
                </c:pt>
                <c:pt idx="2576">
                  <c:v>45650</c:v>
                </c:pt>
                <c:pt idx="2577">
                  <c:v>45651</c:v>
                </c:pt>
                <c:pt idx="2578">
                  <c:v>45652</c:v>
                </c:pt>
                <c:pt idx="2579">
                  <c:v>45653</c:v>
                </c:pt>
                <c:pt idx="2580">
                  <c:v>45654</c:v>
                </c:pt>
                <c:pt idx="2581">
                  <c:v>45655</c:v>
                </c:pt>
                <c:pt idx="2582">
                  <c:v>45656</c:v>
                </c:pt>
                <c:pt idx="2583">
                  <c:v>45657</c:v>
                </c:pt>
                <c:pt idx="2584">
                  <c:v>45658</c:v>
                </c:pt>
                <c:pt idx="2585">
                  <c:v>45659</c:v>
                </c:pt>
                <c:pt idx="2586">
                  <c:v>45660</c:v>
                </c:pt>
                <c:pt idx="2587">
                  <c:v>45661</c:v>
                </c:pt>
                <c:pt idx="2588">
                  <c:v>45662</c:v>
                </c:pt>
                <c:pt idx="2589">
                  <c:v>45663</c:v>
                </c:pt>
                <c:pt idx="2590">
                  <c:v>45664</c:v>
                </c:pt>
                <c:pt idx="2591">
                  <c:v>45665</c:v>
                </c:pt>
                <c:pt idx="2592">
                  <c:v>45666</c:v>
                </c:pt>
                <c:pt idx="2593">
                  <c:v>45667</c:v>
                </c:pt>
                <c:pt idx="2594">
                  <c:v>45668</c:v>
                </c:pt>
                <c:pt idx="2595">
                  <c:v>45669</c:v>
                </c:pt>
                <c:pt idx="2596">
                  <c:v>45670</c:v>
                </c:pt>
                <c:pt idx="2597">
                  <c:v>45671</c:v>
                </c:pt>
                <c:pt idx="2598">
                  <c:v>45672</c:v>
                </c:pt>
                <c:pt idx="2599">
                  <c:v>45673</c:v>
                </c:pt>
                <c:pt idx="2600">
                  <c:v>45674</c:v>
                </c:pt>
                <c:pt idx="2601">
                  <c:v>45675</c:v>
                </c:pt>
                <c:pt idx="2602">
                  <c:v>45676</c:v>
                </c:pt>
                <c:pt idx="2603">
                  <c:v>45677</c:v>
                </c:pt>
                <c:pt idx="2604">
                  <c:v>45678</c:v>
                </c:pt>
                <c:pt idx="2605">
                  <c:v>45679</c:v>
                </c:pt>
                <c:pt idx="2606">
                  <c:v>45680</c:v>
                </c:pt>
                <c:pt idx="2607">
                  <c:v>45681</c:v>
                </c:pt>
                <c:pt idx="2608">
                  <c:v>45682</c:v>
                </c:pt>
                <c:pt idx="2609">
                  <c:v>45683</c:v>
                </c:pt>
                <c:pt idx="2610">
                  <c:v>45684</c:v>
                </c:pt>
                <c:pt idx="2611">
                  <c:v>45685</c:v>
                </c:pt>
                <c:pt idx="2612">
                  <c:v>45686</c:v>
                </c:pt>
                <c:pt idx="2613">
                  <c:v>45687</c:v>
                </c:pt>
                <c:pt idx="2614">
                  <c:v>45688</c:v>
                </c:pt>
                <c:pt idx="2615">
                  <c:v>45689</c:v>
                </c:pt>
                <c:pt idx="2616">
                  <c:v>45690</c:v>
                </c:pt>
                <c:pt idx="2617">
                  <c:v>45691</c:v>
                </c:pt>
                <c:pt idx="2618">
                  <c:v>45692</c:v>
                </c:pt>
                <c:pt idx="2619">
                  <c:v>45693</c:v>
                </c:pt>
                <c:pt idx="2620">
                  <c:v>45694</c:v>
                </c:pt>
                <c:pt idx="2621">
                  <c:v>45695</c:v>
                </c:pt>
                <c:pt idx="2622">
                  <c:v>45696</c:v>
                </c:pt>
                <c:pt idx="2623">
                  <c:v>45697</c:v>
                </c:pt>
                <c:pt idx="2624">
                  <c:v>45698</c:v>
                </c:pt>
                <c:pt idx="2625">
                  <c:v>45699</c:v>
                </c:pt>
                <c:pt idx="2626">
                  <c:v>45700</c:v>
                </c:pt>
                <c:pt idx="2627">
                  <c:v>45701</c:v>
                </c:pt>
                <c:pt idx="2628">
                  <c:v>45702</c:v>
                </c:pt>
                <c:pt idx="2629">
                  <c:v>45703</c:v>
                </c:pt>
                <c:pt idx="2630">
                  <c:v>45704</c:v>
                </c:pt>
                <c:pt idx="2631">
                  <c:v>45705</c:v>
                </c:pt>
                <c:pt idx="2632">
                  <c:v>45706</c:v>
                </c:pt>
                <c:pt idx="2633">
                  <c:v>45707</c:v>
                </c:pt>
                <c:pt idx="2634">
                  <c:v>45708</c:v>
                </c:pt>
                <c:pt idx="2635">
                  <c:v>45709</c:v>
                </c:pt>
                <c:pt idx="2636">
                  <c:v>45710</c:v>
                </c:pt>
                <c:pt idx="2637">
                  <c:v>45711</c:v>
                </c:pt>
                <c:pt idx="2638">
                  <c:v>45712</c:v>
                </c:pt>
                <c:pt idx="2639">
                  <c:v>45713</c:v>
                </c:pt>
                <c:pt idx="2640">
                  <c:v>45714</c:v>
                </c:pt>
                <c:pt idx="2641">
                  <c:v>45715</c:v>
                </c:pt>
                <c:pt idx="2642">
                  <c:v>45716</c:v>
                </c:pt>
                <c:pt idx="2643">
                  <c:v>45717</c:v>
                </c:pt>
                <c:pt idx="2644">
                  <c:v>45718</c:v>
                </c:pt>
                <c:pt idx="2645">
                  <c:v>45719</c:v>
                </c:pt>
                <c:pt idx="2646">
                  <c:v>45720</c:v>
                </c:pt>
                <c:pt idx="2647">
                  <c:v>45721</c:v>
                </c:pt>
                <c:pt idx="2648">
                  <c:v>45722</c:v>
                </c:pt>
                <c:pt idx="2649">
                  <c:v>45723</c:v>
                </c:pt>
                <c:pt idx="2650">
                  <c:v>45724</c:v>
                </c:pt>
                <c:pt idx="2651">
                  <c:v>45725</c:v>
                </c:pt>
                <c:pt idx="2652">
                  <c:v>45726</c:v>
                </c:pt>
                <c:pt idx="2653">
                  <c:v>45727</c:v>
                </c:pt>
                <c:pt idx="2654">
                  <c:v>45728</c:v>
                </c:pt>
                <c:pt idx="2655">
                  <c:v>45729</c:v>
                </c:pt>
                <c:pt idx="2656">
                  <c:v>45730</c:v>
                </c:pt>
                <c:pt idx="2657">
                  <c:v>45731</c:v>
                </c:pt>
                <c:pt idx="2658">
                  <c:v>45732</c:v>
                </c:pt>
                <c:pt idx="2659">
                  <c:v>45733</c:v>
                </c:pt>
                <c:pt idx="2660">
                  <c:v>45734</c:v>
                </c:pt>
                <c:pt idx="2661">
                  <c:v>45735</c:v>
                </c:pt>
                <c:pt idx="2662">
                  <c:v>45736</c:v>
                </c:pt>
                <c:pt idx="2663">
                  <c:v>45737</c:v>
                </c:pt>
                <c:pt idx="2664">
                  <c:v>45738</c:v>
                </c:pt>
                <c:pt idx="2665">
                  <c:v>45739</c:v>
                </c:pt>
                <c:pt idx="2666">
                  <c:v>45740</c:v>
                </c:pt>
                <c:pt idx="2667">
                  <c:v>45741</c:v>
                </c:pt>
                <c:pt idx="2668">
                  <c:v>45742</c:v>
                </c:pt>
                <c:pt idx="2669">
                  <c:v>45743</c:v>
                </c:pt>
                <c:pt idx="2670">
                  <c:v>45744</c:v>
                </c:pt>
                <c:pt idx="2671">
                  <c:v>45745</c:v>
                </c:pt>
                <c:pt idx="2672">
                  <c:v>45746</c:v>
                </c:pt>
                <c:pt idx="2673">
                  <c:v>45747</c:v>
                </c:pt>
                <c:pt idx="2674">
                  <c:v>45748</c:v>
                </c:pt>
                <c:pt idx="2675">
                  <c:v>45749</c:v>
                </c:pt>
                <c:pt idx="2676">
                  <c:v>45750</c:v>
                </c:pt>
                <c:pt idx="2677">
                  <c:v>45751</c:v>
                </c:pt>
                <c:pt idx="2678">
                  <c:v>45752</c:v>
                </c:pt>
                <c:pt idx="2679">
                  <c:v>45753</c:v>
                </c:pt>
                <c:pt idx="2680">
                  <c:v>45754</c:v>
                </c:pt>
                <c:pt idx="2681">
                  <c:v>45755</c:v>
                </c:pt>
                <c:pt idx="2682">
                  <c:v>45756</c:v>
                </c:pt>
                <c:pt idx="2683">
                  <c:v>45757</c:v>
                </c:pt>
                <c:pt idx="2684">
                  <c:v>45758</c:v>
                </c:pt>
                <c:pt idx="2685">
                  <c:v>45759</c:v>
                </c:pt>
                <c:pt idx="2686">
                  <c:v>45760</c:v>
                </c:pt>
                <c:pt idx="2687">
                  <c:v>45761</c:v>
                </c:pt>
                <c:pt idx="2688">
                  <c:v>45762</c:v>
                </c:pt>
                <c:pt idx="2689">
                  <c:v>45763</c:v>
                </c:pt>
                <c:pt idx="2690">
                  <c:v>45764</c:v>
                </c:pt>
                <c:pt idx="2691">
                  <c:v>45765</c:v>
                </c:pt>
                <c:pt idx="2692">
                  <c:v>45766</c:v>
                </c:pt>
                <c:pt idx="2693">
                  <c:v>45767</c:v>
                </c:pt>
                <c:pt idx="2694">
                  <c:v>45768</c:v>
                </c:pt>
                <c:pt idx="2695">
                  <c:v>45769</c:v>
                </c:pt>
                <c:pt idx="2696">
                  <c:v>45770</c:v>
                </c:pt>
                <c:pt idx="2697">
                  <c:v>45771</c:v>
                </c:pt>
                <c:pt idx="2698">
                  <c:v>45772</c:v>
                </c:pt>
                <c:pt idx="2699">
                  <c:v>45773</c:v>
                </c:pt>
                <c:pt idx="2700">
                  <c:v>45774</c:v>
                </c:pt>
                <c:pt idx="2701">
                  <c:v>45775</c:v>
                </c:pt>
                <c:pt idx="2702">
                  <c:v>45776</c:v>
                </c:pt>
                <c:pt idx="2703">
                  <c:v>45777</c:v>
                </c:pt>
                <c:pt idx="2704">
                  <c:v>45778</c:v>
                </c:pt>
                <c:pt idx="2705">
                  <c:v>45779</c:v>
                </c:pt>
                <c:pt idx="2706">
                  <c:v>45780</c:v>
                </c:pt>
                <c:pt idx="2707">
                  <c:v>45781</c:v>
                </c:pt>
                <c:pt idx="2708">
                  <c:v>45782</c:v>
                </c:pt>
                <c:pt idx="2709">
                  <c:v>45783</c:v>
                </c:pt>
                <c:pt idx="2710">
                  <c:v>45784</c:v>
                </c:pt>
                <c:pt idx="2711">
                  <c:v>45785</c:v>
                </c:pt>
                <c:pt idx="2712">
                  <c:v>45786</c:v>
                </c:pt>
                <c:pt idx="2713">
                  <c:v>45787</c:v>
                </c:pt>
                <c:pt idx="2714">
                  <c:v>45788</c:v>
                </c:pt>
                <c:pt idx="2715">
                  <c:v>45789</c:v>
                </c:pt>
                <c:pt idx="2716">
                  <c:v>45790</c:v>
                </c:pt>
                <c:pt idx="2717">
                  <c:v>45791</c:v>
                </c:pt>
                <c:pt idx="2718">
                  <c:v>45792</c:v>
                </c:pt>
                <c:pt idx="2719">
                  <c:v>45793</c:v>
                </c:pt>
                <c:pt idx="2720">
                  <c:v>45794</c:v>
                </c:pt>
                <c:pt idx="2721">
                  <c:v>45795</c:v>
                </c:pt>
                <c:pt idx="2722">
                  <c:v>45796</c:v>
                </c:pt>
                <c:pt idx="2723">
                  <c:v>45797</c:v>
                </c:pt>
                <c:pt idx="2724">
                  <c:v>45798</c:v>
                </c:pt>
                <c:pt idx="2725">
                  <c:v>45799</c:v>
                </c:pt>
                <c:pt idx="2726">
                  <c:v>45800</c:v>
                </c:pt>
                <c:pt idx="2727">
                  <c:v>45801</c:v>
                </c:pt>
                <c:pt idx="2728">
                  <c:v>45802</c:v>
                </c:pt>
                <c:pt idx="2729">
                  <c:v>45803</c:v>
                </c:pt>
                <c:pt idx="2730">
                  <c:v>45804</c:v>
                </c:pt>
                <c:pt idx="2731">
                  <c:v>45805</c:v>
                </c:pt>
                <c:pt idx="2732">
                  <c:v>45806</c:v>
                </c:pt>
                <c:pt idx="2733">
                  <c:v>45807</c:v>
                </c:pt>
                <c:pt idx="2734">
                  <c:v>45808</c:v>
                </c:pt>
                <c:pt idx="2735">
                  <c:v>45809</c:v>
                </c:pt>
                <c:pt idx="2736">
                  <c:v>45810</c:v>
                </c:pt>
                <c:pt idx="2737">
                  <c:v>45811</c:v>
                </c:pt>
                <c:pt idx="2738">
                  <c:v>45812</c:v>
                </c:pt>
                <c:pt idx="2739">
                  <c:v>45813</c:v>
                </c:pt>
                <c:pt idx="2740">
                  <c:v>45814</c:v>
                </c:pt>
                <c:pt idx="2741">
                  <c:v>45815</c:v>
                </c:pt>
                <c:pt idx="2742">
                  <c:v>45816</c:v>
                </c:pt>
                <c:pt idx="2743">
                  <c:v>45817</c:v>
                </c:pt>
                <c:pt idx="2744">
                  <c:v>45818</c:v>
                </c:pt>
                <c:pt idx="2745">
                  <c:v>45819</c:v>
                </c:pt>
                <c:pt idx="2746">
                  <c:v>45820</c:v>
                </c:pt>
                <c:pt idx="2747">
                  <c:v>45821</c:v>
                </c:pt>
                <c:pt idx="2748">
                  <c:v>45822</c:v>
                </c:pt>
                <c:pt idx="2749">
                  <c:v>45823</c:v>
                </c:pt>
                <c:pt idx="2750">
                  <c:v>45824</c:v>
                </c:pt>
                <c:pt idx="2751">
                  <c:v>45825</c:v>
                </c:pt>
                <c:pt idx="2752">
                  <c:v>45826</c:v>
                </c:pt>
                <c:pt idx="2753">
                  <c:v>45827</c:v>
                </c:pt>
                <c:pt idx="2754">
                  <c:v>45828</c:v>
                </c:pt>
                <c:pt idx="2755">
                  <c:v>45829</c:v>
                </c:pt>
                <c:pt idx="2756">
                  <c:v>45830</c:v>
                </c:pt>
                <c:pt idx="2757">
                  <c:v>45831</c:v>
                </c:pt>
                <c:pt idx="2758">
                  <c:v>45832</c:v>
                </c:pt>
                <c:pt idx="2759">
                  <c:v>45833</c:v>
                </c:pt>
                <c:pt idx="2760">
                  <c:v>45834</c:v>
                </c:pt>
                <c:pt idx="2761">
                  <c:v>45835</c:v>
                </c:pt>
                <c:pt idx="2762">
                  <c:v>45836</c:v>
                </c:pt>
                <c:pt idx="2763">
                  <c:v>45837</c:v>
                </c:pt>
                <c:pt idx="2764">
                  <c:v>45838</c:v>
                </c:pt>
                <c:pt idx="2765">
                  <c:v>45839</c:v>
                </c:pt>
                <c:pt idx="2766">
                  <c:v>45840</c:v>
                </c:pt>
                <c:pt idx="2767">
                  <c:v>45841</c:v>
                </c:pt>
                <c:pt idx="2768">
                  <c:v>45842</c:v>
                </c:pt>
                <c:pt idx="2769">
                  <c:v>45843</c:v>
                </c:pt>
                <c:pt idx="2770">
                  <c:v>45844</c:v>
                </c:pt>
                <c:pt idx="2771">
                  <c:v>45845</c:v>
                </c:pt>
                <c:pt idx="2772">
                  <c:v>45846</c:v>
                </c:pt>
                <c:pt idx="2773">
                  <c:v>45847</c:v>
                </c:pt>
                <c:pt idx="2774">
                  <c:v>45848</c:v>
                </c:pt>
                <c:pt idx="2775">
                  <c:v>45849</c:v>
                </c:pt>
                <c:pt idx="2776">
                  <c:v>45850</c:v>
                </c:pt>
                <c:pt idx="2777">
                  <c:v>45851</c:v>
                </c:pt>
                <c:pt idx="2778">
                  <c:v>45852</c:v>
                </c:pt>
                <c:pt idx="2779">
                  <c:v>45853</c:v>
                </c:pt>
                <c:pt idx="2780">
                  <c:v>45854</c:v>
                </c:pt>
                <c:pt idx="2781">
                  <c:v>45855</c:v>
                </c:pt>
                <c:pt idx="2782">
                  <c:v>45856</c:v>
                </c:pt>
                <c:pt idx="2783">
                  <c:v>45857</c:v>
                </c:pt>
                <c:pt idx="2784">
                  <c:v>45858</c:v>
                </c:pt>
                <c:pt idx="2785">
                  <c:v>45859</c:v>
                </c:pt>
                <c:pt idx="2786">
                  <c:v>45860</c:v>
                </c:pt>
                <c:pt idx="2787">
                  <c:v>45861</c:v>
                </c:pt>
                <c:pt idx="2788">
                  <c:v>45862</c:v>
                </c:pt>
                <c:pt idx="2789">
                  <c:v>45863</c:v>
                </c:pt>
                <c:pt idx="2790">
                  <c:v>45864</c:v>
                </c:pt>
                <c:pt idx="2791">
                  <c:v>45865</c:v>
                </c:pt>
                <c:pt idx="2792">
                  <c:v>45866</c:v>
                </c:pt>
                <c:pt idx="2793">
                  <c:v>45867</c:v>
                </c:pt>
                <c:pt idx="2794">
                  <c:v>45868</c:v>
                </c:pt>
                <c:pt idx="2795">
                  <c:v>45869</c:v>
                </c:pt>
                <c:pt idx="2796">
                  <c:v>45870</c:v>
                </c:pt>
                <c:pt idx="2797">
                  <c:v>45871</c:v>
                </c:pt>
                <c:pt idx="2798">
                  <c:v>45872</c:v>
                </c:pt>
                <c:pt idx="2799">
                  <c:v>45873</c:v>
                </c:pt>
                <c:pt idx="2800">
                  <c:v>45874</c:v>
                </c:pt>
                <c:pt idx="2801">
                  <c:v>45875</c:v>
                </c:pt>
                <c:pt idx="2802">
                  <c:v>45876</c:v>
                </c:pt>
                <c:pt idx="2803">
                  <c:v>45877</c:v>
                </c:pt>
                <c:pt idx="2804">
                  <c:v>45878</c:v>
                </c:pt>
                <c:pt idx="2805">
                  <c:v>45879</c:v>
                </c:pt>
                <c:pt idx="2806">
                  <c:v>45880</c:v>
                </c:pt>
                <c:pt idx="2807">
                  <c:v>45881</c:v>
                </c:pt>
                <c:pt idx="2808">
                  <c:v>45882</c:v>
                </c:pt>
                <c:pt idx="2809">
                  <c:v>45883</c:v>
                </c:pt>
                <c:pt idx="2810">
                  <c:v>45884</c:v>
                </c:pt>
                <c:pt idx="2811">
                  <c:v>45885</c:v>
                </c:pt>
                <c:pt idx="2812">
                  <c:v>45886</c:v>
                </c:pt>
                <c:pt idx="2813">
                  <c:v>45887</c:v>
                </c:pt>
                <c:pt idx="2814">
                  <c:v>45888</c:v>
                </c:pt>
                <c:pt idx="2815">
                  <c:v>45889</c:v>
                </c:pt>
                <c:pt idx="2816">
                  <c:v>45890</c:v>
                </c:pt>
                <c:pt idx="2817">
                  <c:v>45891</c:v>
                </c:pt>
                <c:pt idx="2818">
                  <c:v>45892</c:v>
                </c:pt>
                <c:pt idx="2819">
                  <c:v>45893</c:v>
                </c:pt>
                <c:pt idx="2820">
                  <c:v>45894</c:v>
                </c:pt>
                <c:pt idx="2821">
                  <c:v>45895</c:v>
                </c:pt>
                <c:pt idx="2822">
                  <c:v>45896</c:v>
                </c:pt>
                <c:pt idx="2823">
                  <c:v>45897</c:v>
                </c:pt>
                <c:pt idx="2824">
                  <c:v>45898</c:v>
                </c:pt>
                <c:pt idx="2825">
                  <c:v>45899</c:v>
                </c:pt>
                <c:pt idx="2826">
                  <c:v>45900</c:v>
                </c:pt>
                <c:pt idx="2827">
                  <c:v>45901</c:v>
                </c:pt>
                <c:pt idx="2828">
                  <c:v>45902</c:v>
                </c:pt>
                <c:pt idx="2829">
                  <c:v>45903</c:v>
                </c:pt>
                <c:pt idx="2830">
                  <c:v>45904</c:v>
                </c:pt>
                <c:pt idx="2831">
                  <c:v>45905</c:v>
                </c:pt>
                <c:pt idx="2832">
                  <c:v>45906</c:v>
                </c:pt>
                <c:pt idx="2833">
                  <c:v>45907</c:v>
                </c:pt>
                <c:pt idx="2834">
                  <c:v>45908</c:v>
                </c:pt>
                <c:pt idx="2835">
                  <c:v>45909</c:v>
                </c:pt>
                <c:pt idx="2836">
                  <c:v>45910</c:v>
                </c:pt>
                <c:pt idx="2837">
                  <c:v>45911</c:v>
                </c:pt>
                <c:pt idx="2838">
                  <c:v>45912</c:v>
                </c:pt>
                <c:pt idx="2839">
                  <c:v>45913</c:v>
                </c:pt>
                <c:pt idx="2840">
                  <c:v>45914</c:v>
                </c:pt>
                <c:pt idx="2841">
                  <c:v>45915</c:v>
                </c:pt>
                <c:pt idx="2842">
                  <c:v>45916</c:v>
                </c:pt>
                <c:pt idx="2843">
                  <c:v>45917</c:v>
                </c:pt>
                <c:pt idx="2844">
                  <c:v>45918</c:v>
                </c:pt>
                <c:pt idx="2845">
                  <c:v>45919</c:v>
                </c:pt>
                <c:pt idx="2846">
                  <c:v>45920</c:v>
                </c:pt>
                <c:pt idx="2847">
                  <c:v>45921</c:v>
                </c:pt>
                <c:pt idx="2848">
                  <c:v>45922</c:v>
                </c:pt>
                <c:pt idx="2849">
                  <c:v>45923</c:v>
                </c:pt>
                <c:pt idx="2850">
                  <c:v>45924</c:v>
                </c:pt>
                <c:pt idx="2851">
                  <c:v>45925</c:v>
                </c:pt>
                <c:pt idx="2852">
                  <c:v>45926</c:v>
                </c:pt>
                <c:pt idx="2853">
                  <c:v>45927</c:v>
                </c:pt>
                <c:pt idx="2854">
                  <c:v>45928</c:v>
                </c:pt>
                <c:pt idx="2855">
                  <c:v>45929</c:v>
                </c:pt>
                <c:pt idx="2856">
                  <c:v>45930</c:v>
                </c:pt>
                <c:pt idx="2857">
                  <c:v>45931</c:v>
                </c:pt>
                <c:pt idx="2858">
                  <c:v>45932</c:v>
                </c:pt>
                <c:pt idx="2859">
                  <c:v>45933</c:v>
                </c:pt>
                <c:pt idx="2860">
                  <c:v>45934</c:v>
                </c:pt>
                <c:pt idx="2861">
                  <c:v>45935</c:v>
                </c:pt>
                <c:pt idx="2862">
                  <c:v>45936</c:v>
                </c:pt>
                <c:pt idx="2863">
                  <c:v>45937</c:v>
                </c:pt>
                <c:pt idx="2864">
                  <c:v>45938</c:v>
                </c:pt>
                <c:pt idx="2865">
                  <c:v>45939</c:v>
                </c:pt>
                <c:pt idx="2866">
                  <c:v>45940</c:v>
                </c:pt>
                <c:pt idx="2867">
                  <c:v>45941</c:v>
                </c:pt>
                <c:pt idx="2868">
                  <c:v>45942</c:v>
                </c:pt>
                <c:pt idx="2869">
                  <c:v>45943</c:v>
                </c:pt>
                <c:pt idx="2870">
                  <c:v>45944</c:v>
                </c:pt>
                <c:pt idx="2871">
                  <c:v>45945</c:v>
                </c:pt>
                <c:pt idx="2872">
                  <c:v>45946</c:v>
                </c:pt>
                <c:pt idx="2873">
                  <c:v>45947</c:v>
                </c:pt>
                <c:pt idx="2874">
                  <c:v>45948</c:v>
                </c:pt>
                <c:pt idx="2875">
                  <c:v>45949</c:v>
                </c:pt>
                <c:pt idx="2876">
                  <c:v>45950</c:v>
                </c:pt>
                <c:pt idx="2877">
                  <c:v>45951</c:v>
                </c:pt>
                <c:pt idx="2878">
                  <c:v>45952</c:v>
                </c:pt>
                <c:pt idx="2879">
                  <c:v>45953</c:v>
                </c:pt>
                <c:pt idx="2880">
                  <c:v>45954</c:v>
                </c:pt>
                <c:pt idx="2881">
                  <c:v>45955</c:v>
                </c:pt>
                <c:pt idx="2882">
                  <c:v>45956</c:v>
                </c:pt>
                <c:pt idx="2883">
                  <c:v>45957</c:v>
                </c:pt>
                <c:pt idx="2884">
                  <c:v>45958</c:v>
                </c:pt>
                <c:pt idx="2885">
                  <c:v>45959</c:v>
                </c:pt>
                <c:pt idx="2886">
                  <c:v>45960</c:v>
                </c:pt>
                <c:pt idx="2887">
                  <c:v>45961</c:v>
                </c:pt>
                <c:pt idx="2888">
                  <c:v>45962</c:v>
                </c:pt>
                <c:pt idx="2889">
                  <c:v>45963</c:v>
                </c:pt>
                <c:pt idx="2890">
                  <c:v>45964</c:v>
                </c:pt>
                <c:pt idx="2891">
                  <c:v>45965</c:v>
                </c:pt>
                <c:pt idx="2892">
                  <c:v>45966</c:v>
                </c:pt>
                <c:pt idx="2893">
                  <c:v>45967</c:v>
                </c:pt>
                <c:pt idx="2894">
                  <c:v>45968</c:v>
                </c:pt>
                <c:pt idx="2895">
                  <c:v>45969</c:v>
                </c:pt>
                <c:pt idx="2896">
                  <c:v>45970</c:v>
                </c:pt>
                <c:pt idx="2897">
                  <c:v>45971</c:v>
                </c:pt>
                <c:pt idx="2898">
                  <c:v>45972</c:v>
                </c:pt>
                <c:pt idx="2899">
                  <c:v>45973</c:v>
                </c:pt>
                <c:pt idx="2900">
                  <c:v>45974</c:v>
                </c:pt>
                <c:pt idx="2901">
                  <c:v>45975</c:v>
                </c:pt>
                <c:pt idx="2902">
                  <c:v>45976</c:v>
                </c:pt>
                <c:pt idx="2903">
                  <c:v>45977</c:v>
                </c:pt>
                <c:pt idx="2904">
                  <c:v>45978</c:v>
                </c:pt>
                <c:pt idx="2905">
                  <c:v>45979</c:v>
                </c:pt>
                <c:pt idx="2906">
                  <c:v>45980</c:v>
                </c:pt>
                <c:pt idx="2907">
                  <c:v>45981</c:v>
                </c:pt>
                <c:pt idx="2908">
                  <c:v>45982</c:v>
                </c:pt>
                <c:pt idx="2909">
                  <c:v>45983</c:v>
                </c:pt>
                <c:pt idx="2910">
                  <c:v>45984</c:v>
                </c:pt>
                <c:pt idx="2911">
                  <c:v>45985</c:v>
                </c:pt>
                <c:pt idx="2912">
                  <c:v>45986</c:v>
                </c:pt>
                <c:pt idx="2913">
                  <c:v>45987</c:v>
                </c:pt>
                <c:pt idx="2914">
                  <c:v>45988</c:v>
                </c:pt>
                <c:pt idx="2915">
                  <c:v>45989</c:v>
                </c:pt>
                <c:pt idx="2916">
                  <c:v>45990</c:v>
                </c:pt>
                <c:pt idx="2917">
                  <c:v>45991</c:v>
                </c:pt>
                <c:pt idx="2918">
                  <c:v>45992</c:v>
                </c:pt>
                <c:pt idx="2919">
                  <c:v>45993</c:v>
                </c:pt>
                <c:pt idx="2920">
                  <c:v>45994</c:v>
                </c:pt>
                <c:pt idx="2921">
                  <c:v>45995</c:v>
                </c:pt>
                <c:pt idx="2922">
                  <c:v>45996</c:v>
                </c:pt>
                <c:pt idx="2923">
                  <c:v>45997</c:v>
                </c:pt>
                <c:pt idx="2924">
                  <c:v>45998</c:v>
                </c:pt>
                <c:pt idx="2925">
                  <c:v>45999</c:v>
                </c:pt>
                <c:pt idx="2926">
                  <c:v>46000</c:v>
                </c:pt>
                <c:pt idx="2927">
                  <c:v>46001</c:v>
                </c:pt>
                <c:pt idx="2928">
                  <c:v>46002</c:v>
                </c:pt>
                <c:pt idx="2929">
                  <c:v>46003</c:v>
                </c:pt>
                <c:pt idx="2930">
                  <c:v>46004</c:v>
                </c:pt>
                <c:pt idx="2931">
                  <c:v>46005</c:v>
                </c:pt>
                <c:pt idx="2932">
                  <c:v>46006</c:v>
                </c:pt>
                <c:pt idx="2933">
                  <c:v>46007</c:v>
                </c:pt>
                <c:pt idx="2934">
                  <c:v>46008</c:v>
                </c:pt>
                <c:pt idx="2935">
                  <c:v>46009</c:v>
                </c:pt>
                <c:pt idx="2936">
                  <c:v>46010</c:v>
                </c:pt>
                <c:pt idx="2937">
                  <c:v>46011</c:v>
                </c:pt>
                <c:pt idx="2938">
                  <c:v>46012</c:v>
                </c:pt>
                <c:pt idx="2939">
                  <c:v>46013</c:v>
                </c:pt>
                <c:pt idx="2940">
                  <c:v>46014</c:v>
                </c:pt>
                <c:pt idx="2941">
                  <c:v>46015</c:v>
                </c:pt>
                <c:pt idx="2942">
                  <c:v>46016</c:v>
                </c:pt>
                <c:pt idx="2943">
                  <c:v>46017</c:v>
                </c:pt>
                <c:pt idx="2944">
                  <c:v>46018</c:v>
                </c:pt>
                <c:pt idx="2945">
                  <c:v>46019</c:v>
                </c:pt>
                <c:pt idx="2946">
                  <c:v>46020</c:v>
                </c:pt>
                <c:pt idx="2947">
                  <c:v>46021</c:v>
                </c:pt>
                <c:pt idx="2948">
                  <c:v>46022</c:v>
                </c:pt>
                <c:pt idx="2949">
                  <c:v>46023</c:v>
                </c:pt>
                <c:pt idx="2950">
                  <c:v>46024</c:v>
                </c:pt>
                <c:pt idx="2951">
                  <c:v>46025</c:v>
                </c:pt>
                <c:pt idx="2952">
                  <c:v>46026</c:v>
                </c:pt>
                <c:pt idx="2953">
                  <c:v>46027</c:v>
                </c:pt>
                <c:pt idx="2954">
                  <c:v>46028</c:v>
                </c:pt>
                <c:pt idx="2955">
                  <c:v>46029</c:v>
                </c:pt>
                <c:pt idx="2956">
                  <c:v>46030</c:v>
                </c:pt>
                <c:pt idx="2957">
                  <c:v>46031</c:v>
                </c:pt>
                <c:pt idx="2958">
                  <c:v>46032</c:v>
                </c:pt>
                <c:pt idx="2959">
                  <c:v>46033</c:v>
                </c:pt>
                <c:pt idx="2960">
                  <c:v>46034</c:v>
                </c:pt>
                <c:pt idx="2961">
                  <c:v>46035</c:v>
                </c:pt>
                <c:pt idx="2962">
                  <c:v>46036</c:v>
                </c:pt>
                <c:pt idx="2963">
                  <c:v>46037</c:v>
                </c:pt>
                <c:pt idx="2964">
                  <c:v>46038</c:v>
                </c:pt>
                <c:pt idx="2965">
                  <c:v>46039</c:v>
                </c:pt>
                <c:pt idx="2966">
                  <c:v>46040</c:v>
                </c:pt>
                <c:pt idx="2967">
                  <c:v>46041</c:v>
                </c:pt>
                <c:pt idx="2968">
                  <c:v>46042</c:v>
                </c:pt>
                <c:pt idx="2969">
                  <c:v>46043</c:v>
                </c:pt>
                <c:pt idx="2970">
                  <c:v>46044</c:v>
                </c:pt>
                <c:pt idx="2971">
                  <c:v>46045</c:v>
                </c:pt>
                <c:pt idx="2972">
                  <c:v>46046</c:v>
                </c:pt>
                <c:pt idx="2973">
                  <c:v>46047</c:v>
                </c:pt>
                <c:pt idx="2974">
                  <c:v>46048</c:v>
                </c:pt>
                <c:pt idx="2975">
                  <c:v>46049</c:v>
                </c:pt>
                <c:pt idx="2976">
                  <c:v>46050</c:v>
                </c:pt>
                <c:pt idx="2977">
                  <c:v>46051</c:v>
                </c:pt>
                <c:pt idx="2978">
                  <c:v>46052</c:v>
                </c:pt>
                <c:pt idx="2979">
                  <c:v>46053</c:v>
                </c:pt>
                <c:pt idx="2980">
                  <c:v>46054</c:v>
                </c:pt>
                <c:pt idx="2981">
                  <c:v>46055</c:v>
                </c:pt>
                <c:pt idx="2982">
                  <c:v>46056</c:v>
                </c:pt>
                <c:pt idx="2983">
                  <c:v>46057</c:v>
                </c:pt>
                <c:pt idx="2984">
                  <c:v>46058</c:v>
                </c:pt>
                <c:pt idx="2985">
                  <c:v>46059</c:v>
                </c:pt>
                <c:pt idx="2986">
                  <c:v>46060</c:v>
                </c:pt>
                <c:pt idx="2987">
                  <c:v>46061</c:v>
                </c:pt>
                <c:pt idx="2988">
                  <c:v>46062</c:v>
                </c:pt>
                <c:pt idx="2989">
                  <c:v>46063</c:v>
                </c:pt>
                <c:pt idx="2990">
                  <c:v>46064</c:v>
                </c:pt>
                <c:pt idx="2991">
                  <c:v>46065</c:v>
                </c:pt>
                <c:pt idx="2992">
                  <c:v>46066</c:v>
                </c:pt>
                <c:pt idx="2993">
                  <c:v>46067</c:v>
                </c:pt>
                <c:pt idx="2994">
                  <c:v>46068</c:v>
                </c:pt>
                <c:pt idx="2995">
                  <c:v>46069</c:v>
                </c:pt>
                <c:pt idx="2996">
                  <c:v>46070</c:v>
                </c:pt>
                <c:pt idx="2997">
                  <c:v>46071</c:v>
                </c:pt>
                <c:pt idx="2998">
                  <c:v>46072</c:v>
                </c:pt>
                <c:pt idx="2999">
                  <c:v>46073</c:v>
                </c:pt>
                <c:pt idx="3000">
                  <c:v>46074</c:v>
                </c:pt>
                <c:pt idx="3001">
                  <c:v>46075</c:v>
                </c:pt>
                <c:pt idx="3002">
                  <c:v>46076</c:v>
                </c:pt>
                <c:pt idx="3003">
                  <c:v>46077</c:v>
                </c:pt>
                <c:pt idx="3004">
                  <c:v>46078</c:v>
                </c:pt>
                <c:pt idx="3005">
                  <c:v>46079</c:v>
                </c:pt>
                <c:pt idx="3006">
                  <c:v>46080</c:v>
                </c:pt>
                <c:pt idx="3007">
                  <c:v>46081</c:v>
                </c:pt>
                <c:pt idx="3008">
                  <c:v>46082</c:v>
                </c:pt>
                <c:pt idx="3009">
                  <c:v>46083</c:v>
                </c:pt>
                <c:pt idx="3010">
                  <c:v>46084</c:v>
                </c:pt>
                <c:pt idx="3011">
                  <c:v>46085</c:v>
                </c:pt>
                <c:pt idx="3012">
                  <c:v>46086</c:v>
                </c:pt>
                <c:pt idx="3013">
                  <c:v>46087</c:v>
                </c:pt>
                <c:pt idx="3014">
                  <c:v>46088</c:v>
                </c:pt>
                <c:pt idx="3015">
                  <c:v>46089</c:v>
                </c:pt>
                <c:pt idx="3016">
                  <c:v>46090</c:v>
                </c:pt>
                <c:pt idx="3017">
                  <c:v>46091</c:v>
                </c:pt>
                <c:pt idx="3018">
                  <c:v>46092</c:v>
                </c:pt>
                <c:pt idx="3019">
                  <c:v>46093</c:v>
                </c:pt>
                <c:pt idx="3020">
                  <c:v>46094</c:v>
                </c:pt>
                <c:pt idx="3021">
                  <c:v>46095</c:v>
                </c:pt>
                <c:pt idx="3022">
                  <c:v>46096</c:v>
                </c:pt>
                <c:pt idx="3023">
                  <c:v>46097</c:v>
                </c:pt>
                <c:pt idx="3024">
                  <c:v>46098</c:v>
                </c:pt>
                <c:pt idx="3025">
                  <c:v>46099</c:v>
                </c:pt>
                <c:pt idx="3026">
                  <c:v>46100</c:v>
                </c:pt>
                <c:pt idx="3027">
                  <c:v>46101</c:v>
                </c:pt>
                <c:pt idx="3028">
                  <c:v>46102</c:v>
                </c:pt>
                <c:pt idx="3029">
                  <c:v>46103</c:v>
                </c:pt>
                <c:pt idx="3030">
                  <c:v>46104</c:v>
                </c:pt>
                <c:pt idx="3031">
                  <c:v>46105</c:v>
                </c:pt>
                <c:pt idx="3032">
                  <c:v>46106</c:v>
                </c:pt>
                <c:pt idx="3033">
                  <c:v>46107</c:v>
                </c:pt>
                <c:pt idx="3034">
                  <c:v>46108</c:v>
                </c:pt>
                <c:pt idx="3035">
                  <c:v>46109</c:v>
                </c:pt>
                <c:pt idx="3036">
                  <c:v>46110</c:v>
                </c:pt>
                <c:pt idx="3037">
                  <c:v>46111</c:v>
                </c:pt>
                <c:pt idx="3038">
                  <c:v>46112</c:v>
                </c:pt>
                <c:pt idx="3039">
                  <c:v>46113</c:v>
                </c:pt>
                <c:pt idx="3040">
                  <c:v>46114</c:v>
                </c:pt>
                <c:pt idx="3041">
                  <c:v>46115</c:v>
                </c:pt>
                <c:pt idx="3042">
                  <c:v>46116</c:v>
                </c:pt>
                <c:pt idx="3043">
                  <c:v>46117</c:v>
                </c:pt>
                <c:pt idx="3044">
                  <c:v>46118</c:v>
                </c:pt>
                <c:pt idx="3045">
                  <c:v>46119</c:v>
                </c:pt>
                <c:pt idx="3046">
                  <c:v>46120</c:v>
                </c:pt>
                <c:pt idx="3047">
                  <c:v>46121</c:v>
                </c:pt>
                <c:pt idx="3048">
                  <c:v>46122</c:v>
                </c:pt>
                <c:pt idx="3049">
                  <c:v>46123</c:v>
                </c:pt>
                <c:pt idx="3050">
                  <c:v>46124</c:v>
                </c:pt>
                <c:pt idx="3051">
                  <c:v>46125</c:v>
                </c:pt>
                <c:pt idx="3052">
                  <c:v>46126</c:v>
                </c:pt>
                <c:pt idx="3053">
                  <c:v>46127</c:v>
                </c:pt>
                <c:pt idx="3054">
                  <c:v>46128</c:v>
                </c:pt>
                <c:pt idx="3055">
                  <c:v>46129</c:v>
                </c:pt>
                <c:pt idx="3056">
                  <c:v>46130</c:v>
                </c:pt>
                <c:pt idx="3057">
                  <c:v>46131</c:v>
                </c:pt>
                <c:pt idx="3058">
                  <c:v>46132</c:v>
                </c:pt>
                <c:pt idx="3059">
                  <c:v>46133</c:v>
                </c:pt>
                <c:pt idx="3060">
                  <c:v>46134</c:v>
                </c:pt>
                <c:pt idx="3061">
                  <c:v>46135</c:v>
                </c:pt>
                <c:pt idx="3062">
                  <c:v>46136</c:v>
                </c:pt>
                <c:pt idx="3063">
                  <c:v>46137</c:v>
                </c:pt>
                <c:pt idx="3064">
                  <c:v>46138</c:v>
                </c:pt>
                <c:pt idx="3065">
                  <c:v>46139</c:v>
                </c:pt>
                <c:pt idx="3066">
                  <c:v>46140</c:v>
                </c:pt>
                <c:pt idx="3067">
                  <c:v>46141</c:v>
                </c:pt>
                <c:pt idx="3068">
                  <c:v>46142</c:v>
                </c:pt>
                <c:pt idx="3069">
                  <c:v>46143</c:v>
                </c:pt>
                <c:pt idx="3070">
                  <c:v>46144</c:v>
                </c:pt>
                <c:pt idx="3071">
                  <c:v>46145</c:v>
                </c:pt>
                <c:pt idx="3072">
                  <c:v>46146</c:v>
                </c:pt>
                <c:pt idx="3073">
                  <c:v>46147</c:v>
                </c:pt>
                <c:pt idx="3074">
                  <c:v>46148</c:v>
                </c:pt>
                <c:pt idx="3075">
                  <c:v>46149</c:v>
                </c:pt>
                <c:pt idx="3076">
                  <c:v>46150</c:v>
                </c:pt>
                <c:pt idx="3077">
                  <c:v>46151</c:v>
                </c:pt>
                <c:pt idx="3078">
                  <c:v>46152</c:v>
                </c:pt>
                <c:pt idx="3079">
                  <c:v>46153</c:v>
                </c:pt>
                <c:pt idx="3080">
                  <c:v>46154</c:v>
                </c:pt>
                <c:pt idx="3081">
                  <c:v>46155</c:v>
                </c:pt>
                <c:pt idx="3082">
                  <c:v>46156</c:v>
                </c:pt>
                <c:pt idx="3083">
                  <c:v>46157</c:v>
                </c:pt>
                <c:pt idx="3084">
                  <c:v>46158</c:v>
                </c:pt>
                <c:pt idx="3085">
                  <c:v>46159</c:v>
                </c:pt>
                <c:pt idx="3086">
                  <c:v>46160</c:v>
                </c:pt>
                <c:pt idx="3087">
                  <c:v>46161</c:v>
                </c:pt>
                <c:pt idx="3088">
                  <c:v>46162</c:v>
                </c:pt>
                <c:pt idx="3089">
                  <c:v>46163</c:v>
                </c:pt>
                <c:pt idx="3090">
                  <c:v>46164</c:v>
                </c:pt>
                <c:pt idx="3091">
                  <c:v>46165</c:v>
                </c:pt>
                <c:pt idx="3092">
                  <c:v>46166</c:v>
                </c:pt>
                <c:pt idx="3093">
                  <c:v>46167</c:v>
                </c:pt>
                <c:pt idx="3094">
                  <c:v>46168</c:v>
                </c:pt>
                <c:pt idx="3095">
                  <c:v>46169</c:v>
                </c:pt>
                <c:pt idx="3096">
                  <c:v>46170</c:v>
                </c:pt>
                <c:pt idx="3097">
                  <c:v>46171</c:v>
                </c:pt>
                <c:pt idx="3098">
                  <c:v>46172</c:v>
                </c:pt>
                <c:pt idx="3099">
                  <c:v>46173</c:v>
                </c:pt>
                <c:pt idx="3100">
                  <c:v>46174</c:v>
                </c:pt>
                <c:pt idx="3101">
                  <c:v>46175</c:v>
                </c:pt>
                <c:pt idx="3102">
                  <c:v>46176</c:v>
                </c:pt>
                <c:pt idx="3103">
                  <c:v>46177</c:v>
                </c:pt>
                <c:pt idx="3104">
                  <c:v>46178</c:v>
                </c:pt>
                <c:pt idx="3105">
                  <c:v>46179</c:v>
                </c:pt>
                <c:pt idx="3106">
                  <c:v>46180</c:v>
                </c:pt>
                <c:pt idx="3107">
                  <c:v>46181</c:v>
                </c:pt>
                <c:pt idx="3108">
                  <c:v>46182</c:v>
                </c:pt>
                <c:pt idx="3109">
                  <c:v>46183</c:v>
                </c:pt>
                <c:pt idx="3110">
                  <c:v>46184</c:v>
                </c:pt>
                <c:pt idx="3111">
                  <c:v>46185</c:v>
                </c:pt>
                <c:pt idx="3112">
                  <c:v>46186</c:v>
                </c:pt>
                <c:pt idx="3113">
                  <c:v>46187</c:v>
                </c:pt>
                <c:pt idx="3114">
                  <c:v>46188</c:v>
                </c:pt>
                <c:pt idx="3115">
                  <c:v>46189</c:v>
                </c:pt>
                <c:pt idx="3116">
                  <c:v>46190</c:v>
                </c:pt>
                <c:pt idx="3117">
                  <c:v>46191</c:v>
                </c:pt>
                <c:pt idx="3118">
                  <c:v>46192</c:v>
                </c:pt>
                <c:pt idx="3119">
                  <c:v>46193</c:v>
                </c:pt>
                <c:pt idx="3120">
                  <c:v>46194</c:v>
                </c:pt>
                <c:pt idx="3121">
                  <c:v>46195</c:v>
                </c:pt>
                <c:pt idx="3122">
                  <c:v>46196</c:v>
                </c:pt>
                <c:pt idx="3123">
                  <c:v>46197</c:v>
                </c:pt>
                <c:pt idx="3124">
                  <c:v>46198</c:v>
                </c:pt>
                <c:pt idx="3125">
                  <c:v>46199</c:v>
                </c:pt>
                <c:pt idx="3126">
                  <c:v>46200</c:v>
                </c:pt>
                <c:pt idx="3127">
                  <c:v>46201</c:v>
                </c:pt>
                <c:pt idx="3128">
                  <c:v>46202</c:v>
                </c:pt>
                <c:pt idx="3129">
                  <c:v>46203</c:v>
                </c:pt>
                <c:pt idx="3130">
                  <c:v>46204</c:v>
                </c:pt>
                <c:pt idx="3131">
                  <c:v>46205</c:v>
                </c:pt>
                <c:pt idx="3132">
                  <c:v>46206</c:v>
                </c:pt>
                <c:pt idx="3133">
                  <c:v>46207</c:v>
                </c:pt>
                <c:pt idx="3134">
                  <c:v>46208</c:v>
                </c:pt>
                <c:pt idx="3135">
                  <c:v>46209</c:v>
                </c:pt>
                <c:pt idx="3136">
                  <c:v>46210</c:v>
                </c:pt>
                <c:pt idx="3137">
                  <c:v>46211</c:v>
                </c:pt>
                <c:pt idx="3138">
                  <c:v>46212</c:v>
                </c:pt>
                <c:pt idx="3139">
                  <c:v>46213</c:v>
                </c:pt>
                <c:pt idx="3140">
                  <c:v>46214</c:v>
                </c:pt>
                <c:pt idx="3141">
                  <c:v>46215</c:v>
                </c:pt>
                <c:pt idx="3142">
                  <c:v>46216</c:v>
                </c:pt>
                <c:pt idx="3143">
                  <c:v>46217</c:v>
                </c:pt>
                <c:pt idx="3144">
                  <c:v>46218</c:v>
                </c:pt>
                <c:pt idx="3145">
                  <c:v>46219</c:v>
                </c:pt>
                <c:pt idx="3146">
                  <c:v>46220</c:v>
                </c:pt>
                <c:pt idx="3147">
                  <c:v>46221</c:v>
                </c:pt>
                <c:pt idx="3148">
                  <c:v>46222</c:v>
                </c:pt>
                <c:pt idx="3149">
                  <c:v>46223</c:v>
                </c:pt>
                <c:pt idx="3150">
                  <c:v>46224</c:v>
                </c:pt>
                <c:pt idx="3151">
                  <c:v>46225</c:v>
                </c:pt>
                <c:pt idx="3152">
                  <c:v>46226</c:v>
                </c:pt>
                <c:pt idx="3153">
                  <c:v>46227</c:v>
                </c:pt>
                <c:pt idx="3154">
                  <c:v>46228</c:v>
                </c:pt>
                <c:pt idx="3155">
                  <c:v>46229</c:v>
                </c:pt>
                <c:pt idx="3156">
                  <c:v>46230</c:v>
                </c:pt>
                <c:pt idx="3157">
                  <c:v>46231</c:v>
                </c:pt>
                <c:pt idx="3158">
                  <c:v>46232</c:v>
                </c:pt>
                <c:pt idx="3159">
                  <c:v>46233</c:v>
                </c:pt>
                <c:pt idx="3160">
                  <c:v>46234</c:v>
                </c:pt>
                <c:pt idx="3161">
                  <c:v>46235</c:v>
                </c:pt>
                <c:pt idx="3162">
                  <c:v>46236</c:v>
                </c:pt>
                <c:pt idx="3163">
                  <c:v>46237</c:v>
                </c:pt>
                <c:pt idx="3164">
                  <c:v>46238</c:v>
                </c:pt>
                <c:pt idx="3165">
                  <c:v>46239</c:v>
                </c:pt>
                <c:pt idx="3166">
                  <c:v>46240</c:v>
                </c:pt>
                <c:pt idx="3167">
                  <c:v>46241</c:v>
                </c:pt>
                <c:pt idx="3168">
                  <c:v>46242</c:v>
                </c:pt>
                <c:pt idx="3169">
                  <c:v>46243</c:v>
                </c:pt>
                <c:pt idx="3170">
                  <c:v>46244</c:v>
                </c:pt>
                <c:pt idx="3171">
                  <c:v>46245</c:v>
                </c:pt>
                <c:pt idx="3172">
                  <c:v>46246</c:v>
                </c:pt>
                <c:pt idx="3173">
                  <c:v>46247</c:v>
                </c:pt>
                <c:pt idx="3174">
                  <c:v>46248</c:v>
                </c:pt>
                <c:pt idx="3175">
                  <c:v>46249</c:v>
                </c:pt>
                <c:pt idx="3176">
                  <c:v>46250</c:v>
                </c:pt>
                <c:pt idx="3177">
                  <c:v>46251</c:v>
                </c:pt>
                <c:pt idx="3178">
                  <c:v>46252</c:v>
                </c:pt>
                <c:pt idx="3179">
                  <c:v>46253</c:v>
                </c:pt>
                <c:pt idx="3180">
                  <c:v>46254</c:v>
                </c:pt>
                <c:pt idx="3181">
                  <c:v>46255</c:v>
                </c:pt>
                <c:pt idx="3182">
                  <c:v>46256</c:v>
                </c:pt>
                <c:pt idx="3183">
                  <c:v>46257</c:v>
                </c:pt>
                <c:pt idx="3184">
                  <c:v>46258</c:v>
                </c:pt>
                <c:pt idx="3185">
                  <c:v>46259</c:v>
                </c:pt>
                <c:pt idx="3186">
                  <c:v>46260</c:v>
                </c:pt>
                <c:pt idx="3187">
                  <c:v>46261</c:v>
                </c:pt>
                <c:pt idx="3188">
                  <c:v>46262</c:v>
                </c:pt>
                <c:pt idx="3189">
                  <c:v>46263</c:v>
                </c:pt>
                <c:pt idx="3190">
                  <c:v>46264</c:v>
                </c:pt>
                <c:pt idx="3191">
                  <c:v>46265</c:v>
                </c:pt>
                <c:pt idx="3192">
                  <c:v>46266</c:v>
                </c:pt>
                <c:pt idx="3193">
                  <c:v>46267</c:v>
                </c:pt>
                <c:pt idx="3194">
                  <c:v>46268</c:v>
                </c:pt>
                <c:pt idx="3195">
                  <c:v>46269</c:v>
                </c:pt>
                <c:pt idx="3196">
                  <c:v>46270</c:v>
                </c:pt>
                <c:pt idx="3197">
                  <c:v>46271</c:v>
                </c:pt>
                <c:pt idx="3198">
                  <c:v>46272</c:v>
                </c:pt>
                <c:pt idx="3199">
                  <c:v>46273</c:v>
                </c:pt>
                <c:pt idx="3200">
                  <c:v>46274</c:v>
                </c:pt>
                <c:pt idx="3201">
                  <c:v>46275</c:v>
                </c:pt>
                <c:pt idx="3202">
                  <c:v>46276</c:v>
                </c:pt>
                <c:pt idx="3203">
                  <c:v>46277</c:v>
                </c:pt>
                <c:pt idx="3204">
                  <c:v>46278</c:v>
                </c:pt>
                <c:pt idx="3205">
                  <c:v>46279</c:v>
                </c:pt>
                <c:pt idx="3206">
                  <c:v>46280</c:v>
                </c:pt>
                <c:pt idx="3207">
                  <c:v>46281</c:v>
                </c:pt>
                <c:pt idx="3208">
                  <c:v>46282</c:v>
                </c:pt>
                <c:pt idx="3209">
                  <c:v>46283</c:v>
                </c:pt>
                <c:pt idx="3210">
                  <c:v>46284</c:v>
                </c:pt>
                <c:pt idx="3211">
                  <c:v>46285</c:v>
                </c:pt>
                <c:pt idx="3212">
                  <c:v>46286</c:v>
                </c:pt>
                <c:pt idx="3213">
                  <c:v>46287</c:v>
                </c:pt>
                <c:pt idx="3214">
                  <c:v>46288</c:v>
                </c:pt>
                <c:pt idx="3215">
                  <c:v>46289</c:v>
                </c:pt>
                <c:pt idx="3216">
                  <c:v>46290</c:v>
                </c:pt>
                <c:pt idx="3217">
                  <c:v>46291</c:v>
                </c:pt>
                <c:pt idx="3218">
                  <c:v>46292</c:v>
                </c:pt>
                <c:pt idx="3219">
                  <c:v>46293</c:v>
                </c:pt>
                <c:pt idx="3220">
                  <c:v>46294</c:v>
                </c:pt>
                <c:pt idx="3221">
                  <c:v>46295</c:v>
                </c:pt>
                <c:pt idx="3222">
                  <c:v>46296</c:v>
                </c:pt>
                <c:pt idx="3223">
                  <c:v>46297</c:v>
                </c:pt>
                <c:pt idx="3224">
                  <c:v>46298</c:v>
                </c:pt>
                <c:pt idx="3225">
                  <c:v>46299</c:v>
                </c:pt>
                <c:pt idx="3226">
                  <c:v>46300</c:v>
                </c:pt>
                <c:pt idx="3227">
                  <c:v>46301</c:v>
                </c:pt>
                <c:pt idx="3228">
                  <c:v>46302</c:v>
                </c:pt>
                <c:pt idx="3229">
                  <c:v>46303</c:v>
                </c:pt>
                <c:pt idx="3230">
                  <c:v>46304</c:v>
                </c:pt>
                <c:pt idx="3231">
                  <c:v>46305</c:v>
                </c:pt>
                <c:pt idx="3232">
                  <c:v>46306</c:v>
                </c:pt>
                <c:pt idx="3233">
                  <c:v>46307</c:v>
                </c:pt>
                <c:pt idx="3234">
                  <c:v>46308</c:v>
                </c:pt>
                <c:pt idx="3235">
                  <c:v>46309</c:v>
                </c:pt>
                <c:pt idx="3236">
                  <c:v>46310</c:v>
                </c:pt>
                <c:pt idx="3237">
                  <c:v>46311</c:v>
                </c:pt>
                <c:pt idx="3238">
                  <c:v>46312</c:v>
                </c:pt>
                <c:pt idx="3239">
                  <c:v>46313</c:v>
                </c:pt>
                <c:pt idx="3240">
                  <c:v>46314</c:v>
                </c:pt>
                <c:pt idx="3241">
                  <c:v>46315</c:v>
                </c:pt>
                <c:pt idx="3242">
                  <c:v>46316</c:v>
                </c:pt>
                <c:pt idx="3243">
                  <c:v>46317</c:v>
                </c:pt>
                <c:pt idx="3244">
                  <c:v>46318</c:v>
                </c:pt>
                <c:pt idx="3245">
                  <c:v>46319</c:v>
                </c:pt>
                <c:pt idx="3246">
                  <c:v>46320</c:v>
                </c:pt>
                <c:pt idx="3247">
                  <c:v>46321</c:v>
                </c:pt>
                <c:pt idx="3248">
                  <c:v>46322</c:v>
                </c:pt>
                <c:pt idx="3249">
                  <c:v>46323</c:v>
                </c:pt>
                <c:pt idx="3250">
                  <c:v>46324</c:v>
                </c:pt>
                <c:pt idx="3251">
                  <c:v>46325</c:v>
                </c:pt>
                <c:pt idx="3252">
                  <c:v>46326</c:v>
                </c:pt>
                <c:pt idx="3253">
                  <c:v>46327</c:v>
                </c:pt>
                <c:pt idx="3254">
                  <c:v>46328</c:v>
                </c:pt>
                <c:pt idx="3255">
                  <c:v>46329</c:v>
                </c:pt>
                <c:pt idx="3256">
                  <c:v>46330</c:v>
                </c:pt>
                <c:pt idx="3257">
                  <c:v>46331</c:v>
                </c:pt>
                <c:pt idx="3258">
                  <c:v>46332</c:v>
                </c:pt>
                <c:pt idx="3259">
                  <c:v>46333</c:v>
                </c:pt>
                <c:pt idx="3260">
                  <c:v>46334</c:v>
                </c:pt>
                <c:pt idx="3261">
                  <c:v>46335</c:v>
                </c:pt>
                <c:pt idx="3262">
                  <c:v>46336</c:v>
                </c:pt>
                <c:pt idx="3263">
                  <c:v>46337</c:v>
                </c:pt>
                <c:pt idx="3264">
                  <c:v>46338</c:v>
                </c:pt>
                <c:pt idx="3265">
                  <c:v>46339</c:v>
                </c:pt>
                <c:pt idx="3266">
                  <c:v>46340</c:v>
                </c:pt>
                <c:pt idx="3267">
                  <c:v>46341</c:v>
                </c:pt>
                <c:pt idx="3268">
                  <c:v>46342</c:v>
                </c:pt>
                <c:pt idx="3269">
                  <c:v>46343</c:v>
                </c:pt>
                <c:pt idx="3270">
                  <c:v>46344</c:v>
                </c:pt>
                <c:pt idx="3271">
                  <c:v>46345</c:v>
                </c:pt>
                <c:pt idx="3272">
                  <c:v>46346</c:v>
                </c:pt>
                <c:pt idx="3273">
                  <c:v>46347</c:v>
                </c:pt>
                <c:pt idx="3274">
                  <c:v>46348</c:v>
                </c:pt>
                <c:pt idx="3275">
                  <c:v>46349</c:v>
                </c:pt>
                <c:pt idx="3276">
                  <c:v>46350</c:v>
                </c:pt>
                <c:pt idx="3277">
                  <c:v>46351</c:v>
                </c:pt>
                <c:pt idx="3278">
                  <c:v>46352</c:v>
                </c:pt>
                <c:pt idx="3279">
                  <c:v>46353</c:v>
                </c:pt>
                <c:pt idx="3280">
                  <c:v>46354</c:v>
                </c:pt>
                <c:pt idx="3281">
                  <c:v>46355</c:v>
                </c:pt>
                <c:pt idx="3282">
                  <c:v>46356</c:v>
                </c:pt>
                <c:pt idx="3283">
                  <c:v>46357</c:v>
                </c:pt>
                <c:pt idx="3284">
                  <c:v>46358</c:v>
                </c:pt>
                <c:pt idx="3285">
                  <c:v>46359</c:v>
                </c:pt>
                <c:pt idx="3286">
                  <c:v>46360</c:v>
                </c:pt>
                <c:pt idx="3287">
                  <c:v>46361</c:v>
                </c:pt>
                <c:pt idx="3288">
                  <c:v>46362</c:v>
                </c:pt>
                <c:pt idx="3289">
                  <c:v>46363</c:v>
                </c:pt>
                <c:pt idx="3290">
                  <c:v>46364</c:v>
                </c:pt>
                <c:pt idx="3291">
                  <c:v>46365</c:v>
                </c:pt>
                <c:pt idx="3292">
                  <c:v>46366</c:v>
                </c:pt>
                <c:pt idx="3293">
                  <c:v>46367</c:v>
                </c:pt>
                <c:pt idx="3294">
                  <c:v>46368</c:v>
                </c:pt>
                <c:pt idx="3295">
                  <c:v>46369</c:v>
                </c:pt>
                <c:pt idx="3296">
                  <c:v>46370</c:v>
                </c:pt>
                <c:pt idx="3297">
                  <c:v>46371</c:v>
                </c:pt>
                <c:pt idx="3298">
                  <c:v>46372</c:v>
                </c:pt>
                <c:pt idx="3299">
                  <c:v>46373</c:v>
                </c:pt>
                <c:pt idx="3300">
                  <c:v>46374</c:v>
                </c:pt>
                <c:pt idx="3301">
                  <c:v>46375</c:v>
                </c:pt>
                <c:pt idx="3302">
                  <c:v>46376</c:v>
                </c:pt>
                <c:pt idx="3303">
                  <c:v>46377</c:v>
                </c:pt>
                <c:pt idx="3304">
                  <c:v>46378</c:v>
                </c:pt>
                <c:pt idx="3305">
                  <c:v>46379</c:v>
                </c:pt>
                <c:pt idx="3306">
                  <c:v>46380</c:v>
                </c:pt>
                <c:pt idx="3307">
                  <c:v>46381</c:v>
                </c:pt>
                <c:pt idx="3308">
                  <c:v>46382</c:v>
                </c:pt>
                <c:pt idx="3309">
                  <c:v>46383</c:v>
                </c:pt>
                <c:pt idx="3310">
                  <c:v>46384</c:v>
                </c:pt>
                <c:pt idx="3311">
                  <c:v>46385</c:v>
                </c:pt>
                <c:pt idx="3312">
                  <c:v>46386</c:v>
                </c:pt>
                <c:pt idx="3313">
                  <c:v>46387</c:v>
                </c:pt>
                <c:pt idx="3314">
                  <c:v>46388</c:v>
                </c:pt>
                <c:pt idx="3315">
                  <c:v>46389</c:v>
                </c:pt>
                <c:pt idx="3316">
                  <c:v>46390</c:v>
                </c:pt>
                <c:pt idx="3317">
                  <c:v>46391</c:v>
                </c:pt>
                <c:pt idx="3318">
                  <c:v>46392</c:v>
                </c:pt>
                <c:pt idx="3319">
                  <c:v>46393</c:v>
                </c:pt>
                <c:pt idx="3320">
                  <c:v>46394</c:v>
                </c:pt>
                <c:pt idx="3321">
                  <c:v>46395</c:v>
                </c:pt>
                <c:pt idx="3322">
                  <c:v>46396</c:v>
                </c:pt>
                <c:pt idx="3323">
                  <c:v>46397</c:v>
                </c:pt>
                <c:pt idx="3324">
                  <c:v>46398</c:v>
                </c:pt>
                <c:pt idx="3325">
                  <c:v>46399</c:v>
                </c:pt>
                <c:pt idx="3326">
                  <c:v>46400</c:v>
                </c:pt>
                <c:pt idx="3327">
                  <c:v>46401</c:v>
                </c:pt>
                <c:pt idx="3328">
                  <c:v>46402</c:v>
                </c:pt>
                <c:pt idx="3329">
                  <c:v>46403</c:v>
                </c:pt>
                <c:pt idx="3330">
                  <c:v>46404</c:v>
                </c:pt>
                <c:pt idx="3331">
                  <c:v>46405</c:v>
                </c:pt>
                <c:pt idx="3332">
                  <c:v>46406</c:v>
                </c:pt>
                <c:pt idx="3333">
                  <c:v>46407</c:v>
                </c:pt>
                <c:pt idx="3334">
                  <c:v>46408</c:v>
                </c:pt>
                <c:pt idx="3335">
                  <c:v>46409</c:v>
                </c:pt>
                <c:pt idx="3336">
                  <c:v>46410</c:v>
                </c:pt>
                <c:pt idx="3337">
                  <c:v>46411</c:v>
                </c:pt>
                <c:pt idx="3338">
                  <c:v>46412</c:v>
                </c:pt>
                <c:pt idx="3339">
                  <c:v>46413</c:v>
                </c:pt>
                <c:pt idx="3340">
                  <c:v>46414</c:v>
                </c:pt>
                <c:pt idx="3341">
                  <c:v>46415</c:v>
                </c:pt>
                <c:pt idx="3342">
                  <c:v>46416</c:v>
                </c:pt>
                <c:pt idx="3343">
                  <c:v>46417</c:v>
                </c:pt>
                <c:pt idx="3344">
                  <c:v>46418</c:v>
                </c:pt>
                <c:pt idx="3345">
                  <c:v>46419</c:v>
                </c:pt>
                <c:pt idx="3346">
                  <c:v>46420</c:v>
                </c:pt>
                <c:pt idx="3347">
                  <c:v>46421</c:v>
                </c:pt>
                <c:pt idx="3348">
                  <c:v>46422</c:v>
                </c:pt>
                <c:pt idx="3349">
                  <c:v>46423</c:v>
                </c:pt>
                <c:pt idx="3350">
                  <c:v>46424</c:v>
                </c:pt>
                <c:pt idx="3351">
                  <c:v>46425</c:v>
                </c:pt>
                <c:pt idx="3352">
                  <c:v>46426</c:v>
                </c:pt>
                <c:pt idx="3353">
                  <c:v>46427</c:v>
                </c:pt>
                <c:pt idx="3354">
                  <c:v>46428</c:v>
                </c:pt>
                <c:pt idx="3355">
                  <c:v>46429</c:v>
                </c:pt>
                <c:pt idx="3356">
                  <c:v>46430</c:v>
                </c:pt>
                <c:pt idx="3357">
                  <c:v>46431</c:v>
                </c:pt>
                <c:pt idx="3358">
                  <c:v>46432</c:v>
                </c:pt>
                <c:pt idx="3359">
                  <c:v>46433</c:v>
                </c:pt>
                <c:pt idx="3360">
                  <c:v>46434</c:v>
                </c:pt>
                <c:pt idx="3361">
                  <c:v>46435</c:v>
                </c:pt>
                <c:pt idx="3362">
                  <c:v>46436</c:v>
                </c:pt>
                <c:pt idx="3363">
                  <c:v>46437</c:v>
                </c:pt>
                <c:pt idx="3364">
                  <c:v>46438</c:v>
                </c:pt>
                <c:pt idx="3365">
                  <c:v>46439</c:v>
                </c:pt>
                <c:pt idx="3366">
                  <c:v>46440</c:v>
                </c:pt>
                <c:pt idx="3367">
                  <c:v>46441</c:v>
                </c:pt>
                <c:pt idx="3368">
                  <c:v>46442</c:v>
                </c:pt>
                <c:pt idx="3369">
                  <c:v>46443</c:v>
                </c:pt>
                <c:pt idx="3370">
                  <c:v>46444</c:v>
                </c:pt>
                <c:pt idx="3371">
                  <c:v>46445</c:v>
                </c:pt>
                <c:pt idx="3372">
                  <c:v>46446</c:v>
                </c:pt>
                <c:pt idx="3373">
                  <c:v>46447</c:v>
                </c:pt>
                <c:pt idx="3374">
                  <c:v>46448</c:v>
                </c:pt>
                <c:pt idx="3375">
                  <c:v>46449</c:v>
                </c:pt>
                <c:pt idx="3376">
                  <c:v>46450</c:v>
                </c:pt>
                <c:pt idx="3377">
                  <c:v>46451</c:v>
                </c:pt>
                <c:pt idx="3378">
                  <c:v>46452</c:v>
                </c:pt>
                <c:pt idx="3379">
                  <c:v>46453</c:v>
                </c:pt>
                <c:pt idx="3380">
                  <c:v>46454</c:v>
                </c:pt>
                <c:pt idx="3381">
                  <c:v>46455</c:v>
                </c:pt>
                <c:pt idx="3382">
                  <c:v>46456</c:v>
                </c:pt>
                <c:pt idx="3383">
                  <c:v>46457</c:v>
                </c:pt>
                <c:pt idx="3384">
                  <c:v>46458</c:v>
                </c:pt>
                <c:pt idx="3385">
                  <c:v>46459</c:v>
                </c:pt>
                <c:pt idx="3386">
                  <c:v>46460</c:v>
                </c:pt>
                <c:pt idx="3387">
                  <c:v>46461</c:v>
                </c:pt>
                <c:pt idx="3388">
                  <c:v>46462</c:v>
                </c:pt>
                <c:pt idx="3389">
                  <c:v>46463</c:v>
                </c:pt>
                <c:pt idx="3390">
                  <c:v>46464</c:v>
                </c:pt>
                <c:pt idx="3391">
                  <c:v>46465</c:v>
                </c:pt>
                <c:pt idx="3392">
                  <c:v>46466</c:v>
                </c:pt>
                <c:pt idx="3393">
                  <c:v>46467</c:v>
                </c:pt>
                <c:pt idx="3394">
                  <c:v>46468</c:v>
                </c:pt>
                <c:pt idx="3395">
                  <c:v>46469</c:v>
                </c:pt>
                <c:pt idx="3396">
                  <c:v>46470</c:v>
                </c:pt>
                <c:pt idx="3397">
                  <c:v>46471</c:v>
                </c:pt>
                <c:pt idx="3398">
                  <c:v>46472</c:v>
                </c:pt>
                <c:pt idx="3399">
                  <c:v>46473</c:v>
                </c:pt>
                <c:pt idx="3400">
                  <c:v>46474</c:v>
                </c:pt>
                <c:pt idx="3401">
                  <c:v>46475</c:v>
                </c:pt>
                <c:pt idx="3402">
                  <c:v>46476</c:v>
                </c:pt>
                <c:pt idx="3403">
                  <c:v>46477</c:v>
                </c:pt>
                <c:pt idx="3404">
                  <c:v>46478</c:v>
                </c:pt>
                <c:pt idx="3405">
                  <c:v>46479</c:v>
                </c:pt>
                <c:pt idx="3406">
                  <c:v>46480</c:v>
                </c:pt>
                <c:pt idx="3407">
                  <c:v>46481</c:v>
                </c:pt>
                <c:pt idx="3408">
                  <c:v>46482</c:v>
                </c:pt>
                <c:pt idx="3409">
                  <c:v>46483</c:v>
                </c:pt>
                <c:pt idx="3410">
                  <c:v>46484</c:v>
                </c:pt>
                <c:pt idx="3411">
                  <c:v>46485</c:v>
                </c:pt>
                <c:pt idx="3412">
                  <c:v>46486</c:v>
                </c:pt>
                <c:pt idx="3413">
                  <c:v>46487</c:v>
                </c:pt>
                <c:pt idx="3414">
                  <c:v>46488</c:v>
                </c:pt>
                <c:pt idx="3415">
                  <c:v>46489</c:v>
                </c:pt>
                <c:pt idx="3416">
                  <c:v>46490</c:v>
                </c:pt>
                <c:pt idx="3417">
                  <c:v>46491</c:v>
                </c:pt>
                <c:pt idx="3418">
                  <c:v>46492</c:v>
                </c:pt>
                <c:pt idx="3419">
                  <c:v>46493</c:v>
                </c:pt>
                <c:pt idx="3420">
                  <c:v>46494</c:v>
                </c:pt>
                <c:pt idx="3421">
                  <c:v>46495</c:v>
                </c:pt>
                <c:pt idx="3422">
                  <c:v>46496</c:v>
                </c:pt>
                <c:pt idx="3423">
                  <c:v>46497</c:v>
                </c:pt>
                <c:pt idx="3424">
                  <c:v>46498</c:v>
                </c:pt>
                <c:pt idx="3425">
                  <c:v>46499</c:v>
                </c:pt>
                <c:pt idx="3426">
                  <c:v>46500</c:v>
                </c:pt>
                <c:pt idx="3427">
                  <c:v>46501</c:v>
                </c:pt>
                <c:pt idx="3428">
                  <c:v>46502</c:v>
                </c:pt>
                <c:pt idx="3429">
                  <c:v>46503</c:v>
                </c:pt>
                <c:pt idx="3430">
                  <c:v>46504</c:v>
                </c:pt>
                <c:pt idx="3431">
                  <c:v>46505</c:v>
                </c:pt>
                <c:pt idx="3432">
                  <c:v>46506</c:v>
                </c:pt>
                <c:pt idx="3433">
                  <c:v>46507</c:v>
                </c:pt>
                <c:pt idx="3434">
                  <c:v>46508</c:v>
                </c:pt>
                <c:pt idx="3435">
                  <c:v>46509</c:v>
                </c:pt>
                <c:pt idx="3436">
                  <c:v>46510</c:v>
                </c:pt>
                <c:pt idx="3437">
                  <c:v>46511</c:v>
                </c:pt>
                <c:pt idx="3438">
                  <c:v>46512</c:v>
                </c:pt>
                <c:pt idx="3439">
                  <c:v>46513</c:v>
                </c:pt>
                <c:pt idx="3440">
                  <c:v>46514</c:v>
                </c:pt>
                <c:pt idx="3441">
                  <c:v>46515</c:v>
                </c:pt>
                <c:pt idx="3442">
                  <c:v>46516</c:v>
                </c:pt>
                <c:pt idx="3443">
                  <c:v>46517</c:v>
                </c:pt>
                <c:pt idx="3444">
                  <c:v>46518</c:v>
                </c:pt>
                <c:pt idx="3445">
                  <c:v>46519</c:v>
                </c:pt>
                <c:pt idx="3446">
                  <c:v>46520</c:v>
                </c:pt>
                <c:pt idx="3447">
                  <c:v>46521</c:v>
                </c:pt>
                <c:pt idx="3448">
                  <c:v>46522</c:v>
                </c:pt>
                <c:pt idx="3449">
                  <c:v>46523</c:v>
                </c:pt>
                <c:pt idx="3450">
                  <c:v>46524</c:v>
                </c:pt>
                <c:pt idx="3451">
                  <c:v>46525</c:v>
                </c:pt>
                <c:pt idx="3452">
                  <c:v>46526</c:v>
                </c:pt>
                <c:pt idx="3453">
                  <c:v>46527</c:v>
                </c:pt>
                <c:pt idx="3454">
                  <c:v>46528</c:v>
                </c:pt>
                <c:pt idx="3455">
                  <c:v>46529</c:v>
                </c:pt>
                <c:pt idx="3456">
                  <c:v>46530</c:v>
                </c:pt>
                <c:pt idx="3457">
                  <c:v>46531</c:v>
                </c:pt>
                <c:pt idx="3458">
                  <c:v>46532</c:v>
                </c:pt>
                <c:pt idx="3459">
                  <c:v>46533</c:v>
                </c:pt>
                <c:pt idx="3460">
                  <c:v>46534</c:v>
                </c:pt>
                <c:pt idx="3461">
                  <c:v>46535</c:v>
                </c:pt>
                <c:pt idx="3462">
                  <c:v>46536</c:v>
                </c:pt>
                <c:pt idx="3463">
                  <c:v>46537</c:v>
                </c:pt>
                <c:pt idx="3464">
                  <c:v>46538</c:v>
                </c:pt>
                <c:pt idx="3465">
                  <c:v>46539</c:v>
                </c:pt>
                <c:pt idx="3466">
                  <c:v>46540</c:v>
                </c:pt>
                <c:pt idx="3467">
                  <c:v>46541</c:v>
                </c:pt>
                <c:pt idx="3468">
                  <c:v>46542</c:v>
                </c:pt>
                <c:pt idx="3469">
                  <c:v>46543</c:v>
                </c:pt>
                <c:pt idx="3470">
                  <c:v>46544</c:v>
                </c:pt>
                <c:pt idx="3471">
                  <c:v>46545</c:v>
                </c:pt>
                <c:pt idx="3472">
                  <c:v>46546</c:v>
                </c:pt>
                <c:pt idx="3473">
                  <c:v>46547</c:v>
                </c:pt>
                <c:pt idx="3474">
                  <c:v>46548</c:v>
                </c:pt>
                <c:pt idx="3475">
                  <c:v>46549</c:v>
                </c:pt>
                <c:pt idx="3476">
                  <c:v>46550</c:v>
                </c:pt>
                <c:pt idx="3477">
                  <c:v>46551</c:v>
                </c:pt>
                <c:pt idx="3478">
                  <c:v>46552</c:v>
                </c:pt>
                <c:pt idx="3479">
                  <c:v>46553</c:v>
                </c:pt>
                <c:pt idx="3480">
                  <c:v>46554</c:v>
                </c:pt>
                <c:pt idx="3481">
                  <c:v>46555</c:v>
                </c:pt>
                <c:pt idx="3482">
                  <c:v>46556</c:v>
                </c:pt>
                <c:pt idx="3483">
                  <c:v>46557</c:v>
                </c:pt>
                <c:pt idx="3484">
                  <c:v>46558</c:v>
                </c:pt>
                <c:pt idx="3485">
                  <c:v>46559</c:v>
                </c:pt>
                <c:pt idx="3486">
                  <c:v>46560</c:v>
                </c:pt>
                <c:pt idx="3487">
                  <c:v>46561</c:v>
                </c:pt>
                <c:pt idx="3488">
                  <c:v>46562</c:v>
                </c:pt>
                <c:pt idx="3489">
                  <c:v>46563</c:v>
                </c:pt>
                <c:pt idx="3490">
                  <c:v>46564</c:v>
                </c:pt>
                <c:pt idx="3491">
                  <c:v>46565</c:v>
                </c:pt>
                <c:pt idx="3492">
                  <c:v>46566</c:v>
                </c:pt>
                <c:pt idx="3493">
                  <c:v>46567</c:v>
                </c:pt>
                <c:pt idx="3494">
                  <c:v>46568</c:v>
                </c:pt>
                <c:pt idx="3495">
                  <c:v>46569</c:v>
                </c:pt>
                <c:pt idx="3496">
                  <c:v>46570</c:v>
                </c:pt>
                <c:pt idx="3497">
                  <c:v>46571</c:v>
                </c:pt>
                <c:pt idx="3498">
                  <c:v>46572</c:v>
                </c:pt>
                <c:pt idx="3499">
                  <c:v>46573</c:v>
                </c:pt>
                <c:pt idx="3500">
                  <c:v>46574</c:v>
                </c:pt>
                <c:pt idx="3501">
                  <c:v>46575</c:v>
                </c:pt>
                <c:pt idx="3502">
                  <c:v>46576</c:v>
                </c:pt>
                <c:pt idx="3503">
                  <c:v>46577</c:v>
                </c:pt>
                <c:pt idx="3504">
                  <c:v>46578</c:v>
                </c:pt>
                <c:pt idx="3505">
                  <c:v>46579</c:v>
                </c:pt>
                <c:pt idx="3506">
                  <c:v>46580</c:v>
                </c:pt>
                <c:pt idx="3507">
                  <c:v>46581</c:v>
                </c:pt>
                <c:pt idx="3508">
                  <c:v>46582</c:v>
                </c:pt>
                <c:pt idx="3509">
                  <c:v>46583</c:v>
                </c:pt>
                <c:pt idx="3510">
                  <c:v>46584</c:v>
                </c:pt>
                <c:pt idx="3511">
                  <c:v>46585</c:v>
                </c:pt>
                <c:pt idx="3512">
                  <c:v>46586</c:v>
                </c:pt>
                <c:pt idx="3513">
                  <c:v>46587</c:v>
                </c:pt>
                <c:pt idx="3514">
                  <c:v>46588</c:v>
                </c:pt>
                <c:pt idx="3515">
                  <c:v>46589</c:v>
                </c:pt>
                <c:pt idx="3516">
                  <c:v>46590</c:v>
                </c:pt>
                <c:pt idx="3517">
                  <c:v>46591</c:v>
                </c:pt>
                <c:pt idx="3518">
                  <c:v>46592</c:v>
                </c:pt>
                <c:pt idx="3519">
                  <c:v>46593</c:v>
                </c:pt>
                <c:pt idx="3520">
                  <c:v>46594</c:v>
                </c:pt>
                <c:pt idx="3521">
                  <c:v>46595</c:v>
                </c:pt>
                <c:pt idx="3522">
                  <c:v>46596</c:v>
                </c:pt>
                <c:pt idx="3523">
                  <c:v>46597</c:v>
                </c:pt>
                <c:pt idx="3524">
                  <c:v>46598</c:v>
                </c:pt>
                <c:pt idx="3525">
                  <c:v>46599</c:v>
                </c:pt>
                <c:pt idx="3526">
                  <c:v>46600</c:v>
                </c:pt>
                <c:pt idx="3527">
                  <c:v>46601</c:v>
                </c:pt>
                <c:pt idx="3528">
                  <c:v>46602</c:v>
                </c:pt>
                <c:pt idx="3529">
                  <c:v>46603</c:v>
                </c:pt>
                <c:pt idx="3530">
                  <c:v>46604</c:v>
                </c:pt>
                <c:pt idx="3531">
                  <c:v>46605</c:v>
                </c:pt>
                <c:pt idx="3532">
                  <c:v>46606</c:v>
                </c:pt>
                <c:pt idx="3533">
                  <c:v>46607</c:v>
                </c:pt>
                <c:pt idx="3534">
                  <c:v>46608</c:v>
                </c:pt>
                <c:pt idx="3535">
                  <c:v>46609</c:v>
                </c:pt>
                <c:pt idx="3536">
                  <c:v>46610</c:v>
                </c:pt>
                <c:pt idx="3537">
                  <c:v>46611</c:v>
                </c:pt>
                <c:pt idx="3538">
                  <c:v>46612</c:v>
                </c:pt>
                <c:pt idx="3539">
                  <c:v>46613</c:v>
                </c:pt>
                <c:pt idx="3540">
                  <c:v>46614</c:v>
                </c:pt>
                <c:pt idx="3541">
                  <c:v>46615</c:v>
                </c:pt>
                <c:pt idx="3542">
                  <c:v>46616</c:v>
                </c:pt>
                <c:pt idx="3543">
                  <c:v>46617</c:v>
                </c:pt>
                <c:pt idx="3544">
                  <c:v>46618</c:v>
                </c:pt>
                <c:pt idx="3545">
                  <c:v>46619</c:v>
                </c:pt>
                <c:pt idx="3546">
                  <c:v>46620</c:v>
                </c:pt>
                <c:pt idx="3547">
                  <c:v>46621</c:v>
                </c:pt>
                <c:pt idx="3548">
                  <c:v>46622</c:v>
                </c:pt>
                <c:pt idx="3549">
                  <c:v>46623</c:v>
                </c:pt>
                <c:pt idx="3550">
                  <c:v>46624</c:v>
                </c:pt>
                <c:pt idx="3551">
                  <c:v>46625</c:v>
                </c:pt>
                <c:pt idx="3552">
                  <c:v>46626</c:v>
                </c:pt>
                <c:pt idx="3553">
                  <c:v>46627</c:v>
                </c:pt>
                <c:pt idx="3554">
                  <c:v>46628</c:v>
                </c:pt>
                <c:pt idx="3555">
                  <c:v>46629</c:v>
                </c:pt>
                <c:pt idx="3556">
                  <c:v>46630</c:v>
                </c:pt>
                <c:pt idx="3557">
                  <c:v>46631</c:v>
                </c:pt>
                <c:pt idx="3558">
                  <c:v>46632</c:v>
                </c:pt>
                <c:pt idx="3559">
                  <c:v>46633</c:v>
                </c:pt>
                <c:pt idx="3560">
                  <c:v>46634</c:v>
                </c:pt>
                <c:pt idx="3561">
                  <c:v>46635</c:v>
                </c:pt>
                <c:pt idx="3562">
                  <c:v>46636</c:v>
                </c:pt>
                <c:pt idx="3563">
                  <c:v>46637</c:v>
                </c:pt>
                <c:pt idx="3564">
                  <c:v>46638</c:v>
                </c:pt>
                <c:pt idx="3565">
                  <c:v>46639</c:v>
                </c:pt>
                <c:pt idx="3566">
                  <c:v>46640</c:v>
                </c:pt>
                <c:pt idx="3567">
                  <c:v>46641</c:v>
                </c:pt>
                <c:pt idx="3568">
                  <c:v>46642</c:v>
                </c:pt>
                <c:pt idx="3569">
                  <c:v>46643</c:v>
                </c:pt>
                <c:pt idx="3570">
                  <c:v>46644</c:v>
                </c:pt>
                <c:pt idx="3571">
                  <c:v>46645</c:v>
                </c:pt>
                <c:pt idx="3572">
                  <c:v>46646</c:v>
                </c:pt>
                <c:pt idx="3573">
                  <c:v>46647</c:v>
                </c:pt>
                <c:pt idx="3574">
                  <c:v>46648</c:v>
                </c:pt>
                <c:pt idx="3575">
                  <c:v>46649</c:v>
                </c:pt>
                <c:pt idx="3576">
                  <c:v>46650</c:v>
                </c:pt>
                <c:pt idx="3577">
                  <c:v>46651</c:v>
                </c:pt>
                <c:pt idx="3578">
                  <c:v>46652</c:v>
                </c:pt>
                <c:pt idx="3579">
                  <c:v>46653</c:v>
                </c:pt>
                <c:pt idx="3580">
                  <c:v>46654</c:v>
                </c:pt>
                <c:pt idx="3581">
                  <c:v>46655</c:v>
                </c:pt>
                <c:pt idx="3582">
                  <c:v>46656</c:v>
                </c:pt>
                <c:pt idx="3583">
                  <c:v>46657</c:v>
                </c:pt>
                <c:pt idx="3584">
                  <c:v>46658</c:v>
                </c:pt>
                <c:pt idx="3585">
                  <c:v>46659</c:v>
                </c:pt>
                <c:pt idx="3586">
                  <c:v>46660</c:v>
                </c:pt>
                <c:pt idx="3587">
                  <c:v>46661</c:v>
                </c:pt>
                <c:pt idx="3588">
                  <c:v>46662</c:v>
                </c:pt>
                <c:pt idx="3589">
                  <c:v>46663</c:v>
                </c:pt>
                <c:pt idx="3590">
                  <c:v>46664</c:v>
                </c:pt>
                <c:pt idx="3591">
                  <c:v>46665</c:v>
                </c:pt>
                <c:pt idx="3592">
                  <c:v>46666</c:v>
                </c:pt>
                <c:pt idx="3593">
                  <c:v>46667</c:v>
                </c:pt>
                <c:pt idx="3594">
                  <c:v>46668</c:v>
                </c:pt>
                <c:pt idx="3595">
                  <c:v>46669</c:v>
                </c:pt>
                <c:pt idx="3596">
                  <c:v>46670</c:v>
                </c:pt>
                <c:pt idx="3597">
                  <c:v>46671</c:v>
                </c:pt>
                <c:pt idx="3598">
                  <c:v>46672</c:v>
                </c:pt>
                <c:pt idx="3599">
                  <c:v>46673</c:v>
                </c:pt>
                <c:pt idx="3600">
                  <c:v>46674</c:v>
                </c:pt>
                <c:pt idx="3601">
                  <c:v>46675</c:v>
                </c:pt>
                <c:pt idx="3602">
                  <c:v>46676</c:v>
                </c:pt>
                <c:pt idx="3603">
                  <c:v>46677</c:v>
                </c:pt>
                <c:pt idx="3604">
                  <c:v>46678</c:v>
                </c:pt>
                <c:pt idx="3605">
                  <c:v>46679</c:v>
                </c:pt>
                <c:pt idx="3606">
                  <c:v>46680</c:v>
                </c:pt>
                <c:pt idx="3607">
                  <c:v>46681</c:v>
                </c:pt>
                <c:pt idx="3608">
                  <c:v>46682</c:v>
                </c:pt>
                <c:pt idx="3609">
                  <c:v>46683</c:v>
                </c:pt>
                <c:pt idx="3610">
                  <c:v>46684</c:v>
                </c:pt>
                <c:pt idx="3611">
                  <c:v>46685</c:v>
                </c:pt>
                <c:pt idx="3612">
                  <c:v>46686</c:v>
                </c:pt>
                <c:pt idx="3613">
                  <c:v>46687</c:v>
                </c:pt>
                <c:pt idx="3614">
                  <c:v>46688</c:v>
                </c:pt>
                <c:pt idx="3615">
                  <c:v>46689</c:v>
                </c:pt>
                <c:pt idx="3616">
                  <c:v>46690</c:v>
                </c:pt>
                <c:pt idx="3617">
                  <c:v>46691</c:v>
                </c:pt>
                <c:pt idx="3618">
                  <c:v>46692</c:v>
                </c:pt>
                <c:pt idx="3619">
                  <c:v>46693</c:v>
                </c:pt>
                <c:pt idx="3620">
                  <c:v>46694</c:v>
                </c:pt>
                <c:pt idx="3621">
                  <c:v>46695</c:v>
                </c:pt>
                <c:pt idx="3622">
                  <c:v>46696</c:v>
                </c:pt>
                <c:pt idx="3623">
                  <c:v>46697</c:v>
                </c:pt>
                <c:pt idx="3624">
                  <c:v>46698</c:v>
                </c:pt>
                <c:pt idx="3625">
                  <c:v>46699</c:v>
                </c:pt>
                <c:pt idx="3626">
                  <c:v>46700</c:v>
                </c:pt>
                <c:pt idx="3627">
                  <c:v>46701</c:v>
                </c:pt>
                <c:pt idx="3628">
                  <c:v>46702</c:v>
                </c:pt>
                <c:pt idx="3629">
                  <c:v>46703</c:v>
                </c:pt>
                <c:pt idx="3630">
                  <c:v>46704</c:v>
                </c:pt>
                <c:pt idx="3631">
                  <c:v>46705</c:v>
                </c:pt>
                <c:pt idx="3632">
                  <c:v>46706</c:v>
                </c:pt>
                <c:pt idx="3633">
                  <c:v>46707</c:v>
                </c:pt>
                <c:pt idx="3634">
                  <c:v>46708</c:v>
                </c:pt>
                <c:pt idx="3635">
                  <c:v>46709</c:v>
                </c:pt>
                <c:pt idx="3636">
                  <c:v>46710</c:v>
                </c:pt>
                <c:pt idx="3637">
                  <c:v>46711</c:v>
                </c:pt>
                <c:pt idx="3638">
                  <c:v>46712</c:v>
                </c:pt>
                <c:pt idx="3639">
                  <c:v>46713</c:v>
                </c:pt>
                <c:pt idx="3640">
                  <c:v>46714</c:v>
                </c:pt>
                <c:pt idx="3641">
                  <c:v>46715</c:v>
                </c:pt>
                <c:pt idx="3642">
                  <c:v>46716</c:v>
                </c:pt>
                <c:pt idx="3643">
                  <c:v>46717</c:v>
                </c:pt>
                <c:pt idx="3644">
                  <c:v>46718</c:v>
                </c:pt>
                <c:pt idx="3645">
                  <c:v>46719</c:v>
                </c:pt>
                <c:pt idx="3646">
                  <c:v>46720</c:v>
                </c:pt>
                <c:pt idx="3647">
                  <c:v>46721</c:v>
                </c:pt>
                <c:pt idx="3648">
                  <c:v>46722</c:v>
                </c:pt>
                <c:pt idx="3649">
                  <c:v>46723</c:v>
                </c:pt>
                <c:pt idx="3650">
                  <c:v>46724</c:v>
                </c:pt>
                <c:pt idx="3651">
                  <c:v>46725</c:v>
                </c:pt>
                <c:pt idx="3652">
                  <c:v>46726</c:v>
                </c:pt>
                <c:pt idx="3653">
                  <c:v>46727</c:v>
                </c:pt>
                <c:pt idx="3654">
                  <c:v>46728</c:v>
                </c:pt>
                <c:pt idx="3655">
                  <c:v>46729</c:v>
                </c:pt>
                <c:pt idx="3656">
                  <c:v>46730</c:v>
                </c:pt>
                <c:pt idx="3657">
                  <c:v>46731</c:v>
                </c:pt>
                <c:pt idx="3658">
                  <c:v>46732</c:v>
                </c:pt>
                <c:pt idx="3659">
                  <c:v>46733</c:v>
                </c:pt>
                <c:pt idx="3660">
                  <c:v>46734</c:v>
                </c:pt>
                <c:pt idx="3661">
                  <c:v>46735</c:v>
                </c:pt>
                <c:pt idx="3662">
                  <c:v>46736</c:v>
                </c:pt>
                <c:pt idx="3663">
                  <c:v>46737</c:v>
                </c:pt>
                <c:pt idx="3664">
                  <c:v>46738</c:v>
                </c:pt>
                <c:pt idx="3665">
                  <c:v>46739</c:v>
                </c:pt>
                <c:pt idx="3666">
                  <c:v>46740</c:v>
                </c:pt>
                <c:pt idx="3667">
                  <c:v>46741</c:v>
                </c:pt>
                <c:pt idx="3668">
                  <c:v>46742</c:v>
                </c:pt>
                <c:pt idx="3669">
                  <c:v>46743</c:v>
                </c:pt>
                <c:pt idx="3670">
                  <c:v>46744</c:v>
                </c:pt>
                <c:pt idx="3671">
                  <c:v>46745</c:v>
                </c:pt>
                <c:pt idx="3672">
                  <c:v>46746</c:v>
                </c:pt>
                <c:pt idx="3673">
                  <c:v>46747</c:v>
                </c:pt>
                <c:pt idx="3674">
                  <c:v>46748</c:v>
                </c:pt>
                <c:pt idx="3675">
                  <c:v>46749</c:v>
                </c:pt>
                <c:pt idx="3676">
                  <c:v>46750</c:v>
                </c:pt>
                <c:pt idx="3677">
                  <c:v>46751</c:v>
                </c:pt>
                <c:pt idx="3678">
                  <c:v>46752</c:v>
                </c:pt>
                <c:pt idx="3679">
                  <c:v>46753</c:v>
                </c:pt>
                <c:pt idx="3680">
                  <c:v>46754</c:v>
                </c:pt>
                <c:pt idx="3681">
                  <c:v>46755</c:v>
                </c:pt>
                <c:pt idx="3682">
                  <c:v>46756</c:v>
                </c:pt>
                <c:pt idx="3683">
                  <c:v>46757</c:v>
                </c:pt>
                <c:pt idx="3684">
                  <c:v>46758</c:v>
                </c:pt>
                <c:pt idx="3685">
                  <c:v>46759</c:v>
                </c:pt>
                <c:pt idx="3686">
                  <c:v>46760</c:v>
                </c:pt>
                <c:pt idx="3687">
                  <c:v>46761</c:v>
                </c:pt>
                <c:pt idx="3688">
                  <c:v>46762</c:v>
                </c:pt>
                <c:pt idx="3689">
                  <c:v>46763</c:v>
                </c:pt>
                <c:pt idx="3690">
                  <c:v>46764</c:v>
                </c:pt>
                <c:pt idx="3691">
                  <c:v>46765</c:v>
                </c:pt>
                <c:pt idx="3692">
                  <c:v>46766</c:v>
                </c:pt>
                <c:pt idx="3693">
                  <c:v>46767</c:v>
                </c:pt>
                <c:pt idx="3694">
                  <c:v>46768</c:v>
                </c:pt>
                <c:pt idx="3695">
                  <c:v>46769</c:v>
                </c:pt>
                <c:pt idx="3696">
                  <c:v>46770</c:v>
                </c:pt>
                <c:pt idx="3697">
                  <c:v>46771</c:v>
                </c:pt>
                <c:pt idx="3698">
                  <c:v>46772</c:v>
                </c:pt>
                <c:pt idx="3699">
                  <c:v>46773</c:v>
                </c:pt>
                <c:pt idx="3700">
                  <c:v>46774</c:v>
                </c:pt>
                <c:pt idx="3701">
                  <c:v>46775</c:v>
                </c:pt>
                <c:pt idx="3702">
                  <c:v>46776</c:v>
                </c:pt>
                <c:pt idx="3703">
                  <c:v>46777</c:v>
                </c:pt>
                <c:pt idx="3704">
                  <c:v>46778</c:v>
                </c:pt>
                <c:pt idx="3705">
                  <c:v>46779</c:v>
                </c:pt>
                <c:pt idx="3706">
                  <c:v>46780</c:v>
                </c:pt>
                <c:pt idx="3707">
                  <c:v>46781</c:v>
                </c:pt>
                <c:pt idx="3708">
                  <c:v>46782</c:v>
                </c:pt>
                <c:pt idx="3709">
                  <c:v>46783</c:v>
                </c:pt>
                <c:pt idx="3710">
                  <c:v>46784</c:v>
                </c:pt>
                <c:pt idx="3711">
                  <c:v>46785</c:v>
                </c:pt>
                <c:pt idx="3712">
                  <c:v>46786</c:v>
                </c:pt>
                <c:pt idx="3713">
                  <c:v>46787</c:v>
                </c:pt>
                <c:pt idx="3714">
                  <c:v>46788</c:v>
                </c:pt>
                <c:pt idx="3715">
                  <c:v>46789</c:v>
                </c:pt>
                <c:pt idx="3716">
                  <c:v>46790</c:v>
                </c:pt>
                <c:pt idx="3717">
                  <c:v>46791</c:v>
                </c:pt>
                <c:pt idx="3718">
                  <c:v>46792</c:v>
                </c:pt>
                <c:pt idx="3719">
                  <c:v>46793</c:v>
                </c:pt>
                <c:pt idx="3720">
                  <c:v>46794</c:v>
                </c:pt>
                <c:pt idx="3721">
                  <c:v>46795</c:v>
                </c:pt>
                <c:pt idx="3722">
                  <c:v>46796</c:v>
                </c:pt>
                <c:pt idx="3723">
                  <c:v>46797</c:v>
                </c:pt>
                <c:pt idx="3724">
                  <c:v>46798</c:v>
                </c:pt>
                <c:pt idx="3725">
                  <c:v>46799</c:v>
                </c:pt>
                <c:pt idx="3726">
                  <c:v>46800</c:v>
                </c:pt>
                <c:pt idx="3727">
                  <c:v>46801</c:v>
                </c:pt>
                <c:pt idx="3728">
                  <c:v>46802</c:v>
                </c:pt>
                <c:pt idx="3729">
                  <c:v>46803</c:v>
                </c:pt>
                <c:pt idx="3730">
                  <c:v>46804</c:v>
                </c:pt>
                <c:pt idx="3731">
                  <c:v>46805</c:v>
                </c:pt>
                <c:pt idx="3732">
                  <c:v>46806</c:v>
                </c:pt>
                <c:pt idx="3733">
                  <c:v>46807</c:v>
                </c:pt>
                <c:pt idx="3734">
                  <c:v>46808</c:v>
                </c:pt>
                <c:pt idx="3735">
                  <c:v>46809</c:v>
                </c:pt>
                <c:pt idx="3736">
                  <c:v>46810</c:v>
                </c:pt>
                <c:pt idx="3737">
                  <c:v>46811</c:v>
                </c:pt>
                <c:pt idx="3738">
                  <c:v>46812</c:v>
                </c:pt>
                <c:pt idx="3739">
                  <c:v>46813</c:v>
                </c:pt>
                <c:pt idx="3740">
                  <c:v>46814</c:v>
                </c:pt>
                <c:pt idx="3741">
                  <c:v>46815</c:v>
                </c:pt>
                <c:pt idx="3742">
                  <c:v>46816</c:v>
                </c:pt>
                <c:pt idx="3743">
                  <c:v>46817</c:v>
                </c:pt>
                <c:pt idx="3744">
                  <c:v>46818</c:v>
                </c:pt>
                <c:pt idx="3745">
                  <c:v>46819</c:v>
                </c:pt>
                <c:pt idx="3746">
                  <c:v>46820</c:v>
                </c:pt>
                <c:pt idx="3747">
                  <c:v>46821</c:v>
                </c:pt>
                <c:pt idx="3748">
                  <c:v>46822</c:v>
                </c:pt>
                <c:pt idx="3749">
                  <c:v>46823</c:v>
                </c:pt>
                <c:pt idx="3750">
                  <c:v>46824</c:v>
                </c:pt>
                <c:pt idx="3751">
                  <c:v>46825</c:v>
                </c:pt>
                <c:pt idx="3752">
                  <c:v>46826</c:v>
                </c:pt>
                <c:pt idx="3753">
                  <c:v>46827</c:v>
                </c:pt>
                <c:pt idx="3754">
                  <c:v>46828</c:v>
                </c:pt>
                <c:pt idx="3755">
                  <c:v>46829</c:v>
                </c:pt>
                <c:pt idx="3756">
                  <c:v>46830</c:v>
                </c:pt>
                <c:pt idx="3757">
                  <c:v>46831</c:v>
                </c:pt>
                <c:pt idx="3758">
                  <c:v>46832</c:v>
                </c:pt>
                <c:pt idx="3759">
                  <c:v>46833</c:v>
                </c:pt>
                <c:pt idx="3760">
                  <c:v>46834</c:v>
                </c:pt>
                <c:pt idx="3761">
                  <c:v>46835</c:v>
                </c:pt>
                <c:pt idx="3762">
                  <c:v>46836</c:v>
                </c:pt>
                <c:pt idx="3763">
                  <c:v>46837</c:v>
                </c:pt>
                <c:pt idx="3764">
                  <c:v>46838</c:v>
                </c:pt>
                <c:pt idx="3765">
                  <c:v>46839</c:v>
                </c:pt>
                <c:pt idx="3766">
                  <c:v>46840</c:v>
                </c:pt>
                <c:pt idx="3767">
                  <c:v>46841</c:v>
                </c:pt>
                <c:pt idx="3768">
                  <c:v>46842</c:v>
                </c:pt>
                <c:pt idx="3769">
                  <c:v>46843</c:v>
                </c:pt>
                <c:pt idx="3770">
                  <c:v>46844</c:v>
                </c:pt>
                <c:pt idx="3771">
                  <c:v>46845</c:v>
                </c:pt>
                <c:pt idx="3772">
                  <c:v>46846</c:v>
                </c:pt>
                <c:pt idx="3773">
                  <c:v>46847</c:v>
                </c:pt>
                <c:pt idx="3774">
                  <c:v>46848</c:v>
                </c:pt>
                <c:pt idx="3775">
                  <c:v>46849</c:v>
                </c:pt>
                <c:pt idx="3776">
                  <c:v>46850</c:v>
                </c:pt>
                <c:pt idx="3777">
                  <c:v>46851</c:v>
                </c:pt>
                <c:pt idx="3778">
                  <c:v>46852</c:v>
                </c:pt>
                <c:pt idx="3779">
                  <c:v>46853</c:v>
                </c:pt>
                <c:pt idx="3780">
                  <c:v>46854</c:v>
                </c:pt>
                <c:pt idx="3781">
                  <c:v>46855</c:v>
                </c:pt>
                <c:pt idx="3782">
                  <c:v>46856</c:v>
                </c:pt>
                <c:pt idx="3783">
                  <c:v>46857</c:v>
                </c:pt>
                <c:pt idx="3784">
                  <c:v>46858</c:v>
                </c:pt>
                <c:pt idx="3785">
                  <c:v>46859</c:v>
                </c:pt>
                <c:pt idx="3786">
                  <c:v>46860</c:v>
                </c:pt>
                <c:pt idx="3787">
                  <c:v>46861</c:v>
                </c:pt>
                <c:pt idx="3788">
                  <c:v>46862</c:v>
                </c:pt>
                <c:pt idx="3789">
                  <c:v>46863</c:v>
                </c:pt>
                <c:pt idx="3790">
                  <c:v>46864</c:v>
                </c:pt>
                <c:pt idx="3791">
                  <c:v>46865</c:v>
                </c:pt>
                <c:pt idx="3792">
                  <c:v>46866</c:v>
                </c:pt>
                <c:pt idx="3793">
                  <c:v>46867</c:v>
                </c:pt>
                <c:pt idx="3794">
                  <c:v>46868</c:v>
                </c:pt>
                <c:pt idx="3795">
                  <c:v>46869</c:v>
                </c:pt>
                <c:pt idx="3796">
                  <c:v>46870</c:v>
                </c:pt>
                <c:pt idx="3797">
                  <c:v>46871</c:v>
                </c:pt>
                <c:pt idx="3798">
                  <c:v>46872</c:v>
                </c:pt>
                <c:pt idx="3799">
                  <c:v>46873</c:v>
                </c:pt>
                <c:pt idx="3800">
                  <c:v>46874</c:v>
                </c:pt>
                <c:pt idx="3801">
                  <c:v>46875</c:v>
                </c:pt>
                <c:pt idx="3802">
                  <c:v>46876</c:v>
                </c:pt>
                <c:pt idx="3803">
                  <c:v>46877</c:v>
                </c:pt>
                <c:pt idx="3804">
                  <c:v>46878</c:v>
                </c:pt>
                <c:pt idx="3805">
                  <c:v>46879</c:v>
                </c:pt>
                <c:pt idx="3806">
                  <c:v>46880</c:v>
                </c:pt>
                <c:pt idx="3807">
                  <c:v>46881</c:v>
                </c:pt>
                <c:pt idx="3808">
                  <c:v>46882</c:v>
                </c:pt>
                <c:pt idx="3809">
                  <c:v>46883</c:v>
                </c:pt>
                <c:pt idx="3810">
                  <c:v>46884</c:v>
                </c:pt>
                <c:pt idx="3811">
                  <c:v>46885</c:v>
                </c:pt>
                <c:pt idx="3812">
                  <c:v>46886</c:v>
                </c:pt>
                <c:pt idx="3813">
                  <c:v>46887</c:v>
                </c:pt>
                <c:pt idx="3814">
                  <c:v>46888</c:v>
                </c:pt>
                <c:pt idx="3815">
                  <c:v>46889</c:v>
                </c:pt>
                <c:pt idx="3816">
                  <c:v>46890</c:v>
                </c:pt>
                <c:pt idx="3817">
                  <c:v>46891</c:v>
                </c:pt>
                <c:pt idx="3818">
                  <c:v>46892</c:v>
                </c:pt>
                <c:pt idx="3819">
                  <c:v>46893</c:v>
                </c:pt>
                <c:pt idx="3820">
                  <c:v>46894</c:v>
                </c:pt>
                <c:pt idx="3821">
                  <c:v>46895</c:v>
                </c:pt>
                <c:pt idx="3822">
                  <c:v>46896</c:v>
                </c:pt>
                <c:pt idx="3823">
                  <c:v>46897</c:v>
                </c:pt>
                <c:pt idx="3824">
                  <c:v>46898</c:v>
                </c:pt>
                <c:pt idx="3825">
                  <c:v>46899</c:v>
                </c:pt>
                <c:pt idx="3826">
                  <c:v>46900</c:v>
                </c:pt>
                <c:pt idx="3827">
                  <c:v>46901</c:v>
                </c:pt>
                <c:pt idx="3828">
                  <c:v>46902</c:v>
                </c:pt>
                <c:pt idx="3829">
                  <c:v>46903</c:v>
                </c:pt>
                <c:pt idx="3830">
                  <c:v>46904</c:v>
                </c:pt>
                <c:pt idx="3831">
                  <c:v>46905</c:v>
                </c:pt>
                <c:pt idx="3832">
                  <c:v>46906</c:v>
                </c:pt>
                <c:pt idx="3833">
                  <c:v>46907</c:v>
                </c:pt>
                <c:pt idx="3834">
                  <c:v>46908</c:v>
                </c:pt>
                <c:pt idx="3835">
                  <c:v>46909</c:v>
                </c:pt>
                <c:pt idx="3836">
                  <c:v>46910</c:v>
                </c:pt>
                <c:pt idx="3837">
                  <c:v>46911</c:v>
                </c:pt>
                <c:pt idx="3838">
                  <c:v>46912</c:v>
                </c:pt>
                <c:pt idx="3839">
                  <c:v>46913</c:v>
                </c:pt>
                <c:pt idx="3840">
                  <c:v>46914</c:v>
                </c:pt>
                <c:pt idx="3841">
                  <c:v>46915</c:v>
                </c:pt>
                <c:pt idx="3842">
                  <c:v>46916</c:v>
                </c:pt>
                <c:pt idx="3843">
                  <c:v>46917</c:v>
                </c:pt>
                <c:pt idx="3844">
                  <c:v>46918</c:v>
                </c:pt>
                <c:pt idx="3845">
                  <c:v>46919</c:v>
                </c:pt>
                <c:pt idx="3846">
                  <c:v>46920</c:v>
                </c:pt>
                <c:pt idx="3847">
                  <c:v>46921</c:v>
                </c:pt>
                <c:pt idx="3848">
                  <c:v>46922</c:v>
                </c:pt>
                <c:pt idx="3849">
                  <c:v>46923</c:v>
                </c:pt>
                <c:pt idx="3850">
                  <c:v>46924</c:v>
                </c:pt>
                <c:pt idx="3851">
                  <c:v>46925</c:v>
                </c:pt>
                <c:pt idx="3852">
                  <c:v>46926</c:v>
                </c:pt>
                <c:pt idx="3853">
                  <c:v>46927</c:v>
                </c:pt>
                <c:pt idx="3854">
                  <c:v>46928</c:v>
                </c:pt>
                <c:pt idx="3855">
                  <c:v>46929</c:v>
                </c:pt>
                <c:pt idx="3856">
                  <c:v>46930</c:v>
                </c:pt>
                <c:pt idx="3857">
                  <c:v>46931</c:v>
                </c:pt>
                <c:pt idx="3858">
                  <c:v>46932</c:v>
                </c:pt>
                <c:pt idx="3859">
                  <c:v>46933</c:v>
                </c:pt>
                <c:pt idx="3860">
                  <c:v>46934</c:v>
                </c:pt>
                <c:pt idx="3861">
                  <c:v>46935</c:v>
                </c:pt>
                <c:pt idx="3862">
                  <c:v>46936</c:v>
                </c:pt>
                <c:pt idx="3863">
                  <c:v>46937</c:v>
                </c:pt>
                <c:pt idx="3864">
                  <c:v>46938</c:v>
                </c:pt>
                <c:pt idx="3865">
                  <c:v>46939</c:v>
                </c:pt>
                <c:pt idx="3866">
                  <c:v>46940</c:v>
                </c:pt>
                <c:pt idx="3867">
                  <c:v>46941</c:v>
                </c:pt>
                <c:pt idx="3868">
                  <c:v>46942</c:v>
                </c:pt>
                <c:pt idx="3869">
                  <c:v>46943</c:v>
                </c:pt>
                <c:pt idx="3870">
                  <c:v>46944</c:v>
                </c:pt>
                <c:pt idx="3871">
                  <c:v>46945</c:v>
                </c:pt>
                <c:pt idx="3872">
                  <c:v>46946</c:v>
                </c:pt>
                <c:pt idx="3873">
                  <c:v>46947</c:v>
                </c:pt>
                <c:pt idx="3874">
                  <c:v>46948</c:v>
                </c:pt>
                <c:pt idx="3875">
                  <c:v>46949</c:v>
                </c:pt>
                <c:pt idx="3876">
                  <c:v>46950</c:v>
                </c:pt>
                <c:pt idx="3877">
                  <c:v>46951</c:v>
                </c:pt>
                <c:pt idx="3878">
                  <c:v>46952</c:v>
                </c:pt>
                <c:pt idx="3879">
                  <c:v>46953</c:v>
                </c:pt>
                <c:pt idx="3880">
                  <c:v>46954</c:v>
                </c:pt>
                <c:pt idx="3881">
                  <c:v>46955</c:v>
                </c:pt>
                <c:pt idx="3882">
                  <c:v>46956</c:v>
                </c:pt>
                <c:pt idx="3883">
                  <c:v>46957</c:v>
                </c:pt>
                <c:pt idx="3884">
                  <c:v>46958</c:v>
                </c:pt>
                <c:pt idx="3885">
                  <c:v>46959</c:v>
                </c:pt>
                <c:pt idx="3886">
                  <c:v>46960</c:v>
                </c:pt>
                <c:pt idx="3887">
                  <c:v>46961</c:v>
                </c:pt>
                <c:pt idx="3888">
                  <c:v>46962</c:v>
                </c:pt>
                <c:pt idx="3889">
                  <c:v>46963</c:v>
                </c:pt>
                <c:pt idx="3890">
                  <c:v>46964</c:v>
                </c:pt>
                <c:pt idx="3891">
                  <c:v>46965</c:v>
                </c:pt>
                <c:pt idx="3892">
                  <c:v>46966</c:v>
                </c:pt>
                <c:pt idx="3893">
                  <c:v>46967</c:v>
                </c:pt>
                <c:pt idx="3894">
                  <c:v>46968</c:v>
                </c:pt>
                <c:pt idx="3895">
                  <c:v>46969</c:v>
                </c:pt>
                <c:pt idx="3896">
                  <c:v>46970</c:v>
                </c:pt>
                <c:pt idx="3897">
                  <c:v>46971</c:v>
                </c:pt>
                <c:pt idx="3898">
                  <c:v>46972</c:v>
                </c:pt>
                <c:pt idx="3899">
                  <c:v>46973</c:v>
                </c:pt>
                <c:pt idx="3900">
                  <c:v>46974</c:v>
                </c:pt>
                <c:pt idx="3901">
                  <c:v>46975</c:v>
                </c:pt>
                <c:pt idx="3902">
                  <c:v>46976</c:v>
                </c:pt>
                <c:pt idx="3903">
                  <c:v>46977</c:v>
                </c:pt>
                <c:pt idx="3904">
                  <c:v>46978</c:v>
                </c:pt>
                <c:pt idx="3905">
                  <c:v>46979</c:v>
                </c:pt>
                <c:pt idx="3906">
                  <c:v>46980</c:v>
                </c:pt>
                <c:pt idx="3907">
                  <c:v>46981</c:v>
                </c:pt>
                <c:pt idx="3908">
                  <c:v>46982</c:v>
                </c:pt>
                <c:pt idx="3909">
                  <c:v>46983</c:v>
                </c:pt>
                <c:pt idx="3910">
                  <c:v>46984</c:v>
                </c:pt>
                <c:pt idx="3911">
                  <c:v>46985</c:v>
                </c:pt>
                <c:pt idx="3912">
                  <c:v>46986</c:v>
                </c:pt>
                <c:pt idx="3913">
                  <c:v>46987</c:v>
                </c:pt>
                <c:pt idx="3914">
                  <c:v>46988</c:v>
                </c:pt>
                <c:pt idx="3915">
                  <c:v>46989</c:v>
                </c:pt>
                <c:pt idx="3916">
                  <c:v>46990</c:v>
                </c:pt>
                <c:pt idx="3917">
                  <c:v>46991</c:v>
                </c:pt>
                <c:pt idx="3918">
                  <c:v>46992</c:v>
                </c:pt>
                <c:pt idx="3919">
                  <c:v>46993</c:v>
                </c:pt>
                <c:pt idx="3920">
                  <c:v>46994</c:v>
                </c:pt>
                <c:pt idx="3921">
                  <c:v>46995</c:v>
                </c:pt>
                <c:pt idx="3922">
                  <c:v>46996</c:v>
                </c:pt>
                <c:pt idx="3923">
                  <c:v>46997</c:v>
                </c:pt>
                <c:pt idx="3924">
                  <c:v>46998</c:v>
                </c:pt>
                <c:pt idx="3925">
                  <c:v>46999</c:v>
                </c:pt>
                <c:pt idx="3926">
                  <c:v>47000</c:v>
                </c:pt>
                <c:pt idx="3927">
                  <c:v>47001</c:v>
                </c:pt>
                <c:pt idx="3928">
                  <c:v>47002</c:v>
                </c:pt>
                <c:pt idx="3929">
                  <c:v>47003</c:v>
                </c:pt>
                <c:pt idx="3930">
                  <c:v>47004</c:v>
                </c:pt>
                <c:pt idx="3931">
                  <c:v>47005</c:v>
                </c:pt>
                <c:pt idx="3932">
                  <c:v>47006</c:v>
                </c:pt>
                <c:pt idx="3933">
                  <c:v>47007</c:v>
                </c:pt>
                <c:pt idx="3934">
                  <c:v>47008</c:v>
                </c:pt>
                <c:pt idx="3935">
                  <c:v>47009</c:v>
                </c:pt>
                <c:pt idx="3936">
                  <c:v>47010</c:v>
                </c:pt>
                <c:pt idx="3937">
                  <c:v>47011</c:v>
                </c:pt>
                <c:pt idx="3938">
                  <c:v>47012</c:v>
                </c:pt>
                <c:pt idx="3939">
                  <c:v>47013</c:v>
                </c:pt>
                <c:pt idx="3940">
                  <c:v>47014</c:v>
                </c:pt>
                <c:pt idx="3941">
                  <c:v>47015</c:v>
                </c:pt>
                <c:pt idx="3942">
                  <c:v>47016</c:v>
                </c:pt>
                <c:pt idx="3943">
                  <c:v>47017</c:v>
                </c:pt>
                <c:pt idx="3944">
                  <c:v>47018</c:v>
                </c:pt>
                <c:pt idx="3945">
                  <c:v>47019</c:v>
                </c:pt>
                <c:pt idx="3946">
                  <c:v>47020</c:v>
                </c:pt>
                <c:pt idx="3947">
                  <c:v>47021</c:v>
                </c:pt>
                <c:pt idx="3948">
                  <c:v>47022</c:v>
                </c:pt>
                <c:pt idx="3949">
                  <c:v>47023</c:v>
                </c:pt>
                <c:pt idx="3950">
                  <c:v>47024</c:v>
                </c:pt>
                <c:pt idx="3951">
                  <c:v>47025</c:v>
                </c:pt>
                <c:pt idx="3952">
                  <c:v>47026</c:v>
                </c:pt>
                <c:pt idx="3953">
                  <c:v>47027</c:v>
                </c:pt>
                <c:pt idx="3954">
                  <c:v>47028</c:v>
                </c:pt>
                <c:pt idx="3955">
                  <c:v>47029</c:v>
                </c:pt>
                <c:pt idx="3956">
                  <c:v>47030</c:v>
                </c:pt>
                <c:pt idx="3957">
                  <c:v>47031</c:v>
                </c:pt>
                <c:pt idx="3958">
                  <c:v>47032</c:v>
                </c:pt>
                <c:pt idx="3959">
                  <c:v>47033</c:v>
                </c:pt>
                <c:pt idx="3960">
                  <c:v>47034</c:v>
                </c:pt>
                <c:pt idx="3961">
                  <c:v>47035</c:v>
                </c:pt>
                <c:pt idx="3962">
                  <c:v>47036</c:v>
                </c:pt>
                <c:pt idx="3963">
                  <c:v>47037</c:v>
                </c:pt>
                <c:pt idx="3964">
                  <c:v>47038</c:v>
                </c:pt>
                <c:pt idx="3965">
                  <c:v>47039</c:v>
                </c:pt>
                <c:pt idx="3966">
                  <c:v>47040</c:v>
                </c:pt>
                <c:pt idx="3967">
                  <c:v>47041</c:v>
                </c:pt>
                <c:pt idx="3968">
                  <c:v>47042</c:v>
                </c:pt>
                <c:pt idx="3969">
                  <c:v>47043</c:v>
                </c:pt>
                <c:pt idx="3970">
                  <c:v>47044</c:v>
                </c:pt>
                <c:pt idx="3971">
                  <c:v>47045</c:v>
                </c:pt>
                <c:pt idx="3972">
                  <c:v>47046</c:v>
                </c:pt>
                <c:pt idx="3973">
                  <c:v>47047</c:v>
                </c:pt>
                <c:pt idx="3974">
                  <c:v>47048</c:v>
                </c:pt>
                <c:pt idx="3975">
                  <c:v>47049</c:v>
                </c:pt>
                <c:pt idx="3976">
                  <c:v>47050</c:v>
                </c:pt>
                <c:pt idx="3977">
                  <c:v>47051</c:v>
                </c:pt>
                <c:pt idx="3978">
                  <c:v>47052</c:v>
                </c:pt>
                <c:pt idx="3979">
                  <c:v>47053</c:v>
                </c:pt>
                <c:pt idx="3980">
                  <c:v>47054</c:v>
                </c:pt>
                <c:pt idx="3981">
                  <c:v>47055</c:v>
                </c:pt>
                <c:pt idx="3982">
                  <c:v>47056</c:v>
                </c:pt>
                <c:pt idx="3983">
                  <c:v>47057</c:v>
                </c:pt>
                <c:pt idx="3984">
                  <c:v>47058</c:v>
                </c:pt>
                <c:pt idx="3985">
                  <c:v>47059</c:v>
                </c:pt>
                <c:pt idx="3986">
                  <c:v>47060</c:v>
                </c:pt>
                <c:pt idx="3987">
                  <c:v>47061</c:v>
                </c:pt>
                <c:pt idx="3988">
                  <c:v>47062</c:v>
                </c:pt>
                <c:pt idx="3989">
                  <c:v>47063</c:v>
                </c:pt>
                <c:pt idx="3990">
                  <c:v>47064</c:v>
                </c:pt>
                <c:pt idx="3991">
                  <c:v>47065</c:v>
                </c:pt>
                <c:pt idx="3992">
                  <c:v>47066</c:v>
                </c:pt>
                <c:pt idx="3993">
                  <c:v>47067</c:v>
                </c:pt>
                <c:pt idx="3994">
                  <c:v>47068</c:v>
                </c:pt>
                <c:pt idx="3995">
                  <c:v>47069</c:v>
                </c:pt>
                <c:pt idx="3996">
                  <c:v>47070</c:v>
                </c:pt>
                <c:pt idx="3997">
                  <c:v>47071</c:v>
                </c:pt>
                <c:pt idx="3998">
                  <c:v>47072</c:v>
                </c:pt>
                <c:pt idx="3999">
                  <c:v>47073</c:v>
                </c:pt>
                <c:pt idx="4000">
                  <c:v>47074</c:v>
                </c:pt>
                <c:pt idx="4001">
                  <c:v>47075</c:v>
                </c:pt>
                <c:pt idx="4002">
                  <c:v>47076</c:v>
                </c:pt>
                <c:pt idx="4003">
                  <c:v>47077</c:v>
                </c:pt>
                <c:pt idx="4004">
                  <c:v>47078</c:v>
                </c:pt>
                <c:pt idx="4005">
                  <c:v>47079</c:v>
                </c:pt>
                <c:pt idx="4006">
                  <c:v>47080</c:v>
                </c:pt>
                <c:pt idx="4007">
                  <c:v>47081</c:v>
                </c:pt>
                <c:pt idx="4008">
                  <c:v>47082</c:v>
                </c:pt>
                <c:pt idx="4009">
                  <c:v>47083</c:v>
                </c:pt>
                <c:pt idx="4010">
                  <c:v>47084</c:v>
                </c:pt>
                <c:pt idx="4011">
                  <c:v>47085</c:v>
                </c:pt>
                <c:pt idx="4012">
                  <c:v>47086</c:v>
                </c:pt>
                <c:pt idx="4013">
                  <c:v>47087</c:v>
                </c:pt>
                <c:pt idx="4014">
                  <c:v>47088</c:v>
                </c:pt>
                <c:pt idx="4015">
                  <c:v>47089</c:v>
                </c:pt>
                <c:pt idx="4016">
                  <c:v>47090</c:v>
                </c:pt>
                <c:pt idx="4017">
                  <c:v>47091</c:v>
                </c:pt>
                <c:pt idx="4018">
                  <c:v>47092</c:v>
                </c:pt>
                <c:pt idx="4019">
                  <c:v>47093</c:v>
                </c:pt>
                <c:pt idx="4020">
                  <c:v>47094</c:v>
                </c:pt>
                <c:pt idx="4021">
                  <c:v>47095</c:v>
                </c:pt>
                <c:pt idx="4022">
                  <c:v>47096</c:v>
                </c:pt>
                <c:pt idx="4023">
                  <c:v>47097</c:v>
                </c:pt>
                <c:pt idx="4024">
                  <c:v>47098</c:v>
                </c:pt>
                <c:pt idx="4025">
                  <c:v>47099</c:v>
                </c:pt>
                <c:pt idx="4026">
                  <c:v>47100</c:v>
                </c:pt>
                <c:pt idx="4027">
                  <c:v>47101</c:v>
                </c:pt>
                <c:pt idx="4028">
                  <c:v>47102</c:v>
                </c:pt>
                <c:pt idx="4029">
                  <c:v>47103</c:v>
                </c:pt>
                <c:pt idx="4030">
                  <c:v>47104</c:v>
                </c:pt>
                <c:pt idx="4031">
                  <c:v>47105</c:v>
                </c:pt>
                <c:pt idx="4032">
                  <c:v>47106</c:v>
                </c:pt>
                <c:pt idx="4033">
                  <c:v>47107</c:v>
                </c:pt>
                <c:pt idx="4034">
                  <c:v>47108</c:v>
                </c:pt>
                <c:pt idx="4035">
                  <c:v>47109</c:v>
                </c:pt>
                <c:pt idx="4036">
                  <c:v>47110</c:v>
                </c:pt>
                <c:pt idx="4037">
                  <c:v>47111</c:v>
                </c:pt>
                <c:pt idx="4038">
                  <c:v>47112</c:v>
                </c:pt>
                <c:pt idx="4039">
                  <c:v>47113</c:v>
                </c:pt>
                <c:pt idx="4040">
                  <c:v>47114</c:v>
                </c:pt>
                <c:pt idx="4041">
                  <c:v>47115</c:v>
                </c:pt>
                <c:pt idx="4042">
                  <c:v>47116</c:v>
                </c:pt>
                <c:pt idx="4043">
                  <c:v>47117</c:v>
                </c:pt>
                <c:pt idx="4044">
                  <c:v>47118</c:v>
                </c:pt>
                <c:pt idx="4045">
                  <c:v>47119</c:v>
                </c:pt>
                <c:pt idx="4046">
                  <c:v>47120</c:v>
                </c:pt>
                <c:pt idx="4047">
                  <c:v>47121</c:v>
                </c:pt>
                <c:pt idx="4048">
                  <c:v>47122</c:v>
                </c:pt>
                <c:pt idx="4049">
                  <c:v>47123</c:v>
                </c:pt>
                <c:pt idx="4050">
                  <c:v>47124</c:v>
                </c:pt>
                <c:pt idx="4051">
                  <c:v>47125</c:v>
                </c:pt>
                <c:pt idx="4052">
                  <c:v>47126</c:v>
                </c:pt>
                <c:pt idx="4053">
                  <c:v>47127</c:v>
                </c:pt>
                <c:pt idx="4054">
                  <c:v>47128</c:v>
                </c:pt>
                <c:pt idx="4055">
                  <c:v>47129</c:v>
                </c:pt>
                <c:pt idx="4056">
                  <c:v>47130</c:v>
                </c:pt>
                <c:pt idx="4057">
                  <c:v>47131</c:v>
                </c:pt>
                <c:pt idx="4058">
                  <c:v>47132</c:v>
                </c:pt>
                <c:pt idx="4059">
                  <c:v>47133</c:v>
                </c:pt>
                <c:pt idx="4060">
                  <c:v>47134</c:v>
                </c:pt>
                <c:pt idx="4061">
                  <c:v>47135</c:v>
                </c:pt>
                <c:pt idx="4062">
                  <c:v>47136</c:v>
                </c:pt>
                <c:pt idx="4063">
                  <c:v>47137</c:v>
                </c:pt>
                <c:pt idx="4064">
                  <c:v>47138</c:v>
                </c:pt>
                <c:pt idx="4065">
                  <c:v>47139</c:v>
                </c:pt>
                <c:pt idx="4066">
                  <c:v>47140</c:v>
                </c:pt>
                <c:pt idx="4067">
                  <c:v>47141</c:v>
                </c:pt>
                <c:pt idx="4068">
                  <c:v>47142</c:v>
                </c:pt>
                <c:pt idx="4069">
                  <c:v>47143</c:v>
                </c:pt>
                <c:pt idx="4070">
                  <c:v>47144</c:v>
                </c:pt>
                <c:pt idx="4071">
                  <c:v>47145</c:v>
                </c:pt>
                <c:pt idx="4072">
                  <c:v>47146</c:v>
                </c:pt>
                <c:pt idx="4073">
                  <c:v>47147</c:v>
                </c:pt>
                <c:pt idx="4074">
                  <c:v>47148</c:v>
                </c:pt>
                <c:pt idx="4075">
                  <c:v>47149</c:v>
                </c:pt>
                <c:pt idx="4076">
                  <c:v>47150</c:v>
                </c:pt>
                <c:pt idx="4077">
                  <c:v>47151</c:v>
                </c:pt>
                <c:pt idx="4078">
                  <c:v>47152</c:v>
                </c:pt>
                <c:pt idx="4079">
                  <c:v>47153</c:v>
                </c:pt>
                <c:pt idx="4080">
                  <c:v>47154</c:v>
                </c:pt>
                <c:pt idx="4081">
                  <c:v>47155</c:v>
                </c:pt>
                <c:pt idx="4082">
                  <c:v>47156</c:v>
                </c:pt>
                <c:pt idx="4083">
                  <c:v>47157</c:v>
                </c:pt>
                <c:pt idx="4084">
                  <c:v>47158</c:v>
                </c:pt>
                <c:pt idx="4085">
                  <c:v>47159</c:v>
                </c:pt>
                <c:pt idx="4086">
                  <c:v>47160</c:v>
                </c:pt>
                <c:pt idx="4087">
                  <c:v>47161</c:v>
                </c:pt>
                <c:pt idx="4088">
                  <c:v>47162</c:v>
                </c:pt>
                <c:pt idx="4089">
                  <c:v>47163</c:v>
                </c:pt>
                <c:pt idx="4090">
                  <c:v>47164</c:v>
                </c:pt>
                <c:pt idx="4091">
                  <c:v>47165</c:v>
                </c:pt>
                <c:pt idx="4092">
                  <c:v>47166</c:v>
                </c:pt>
                <c:pt idx="4093">
                  <c:v>47167</c:v>
                </c:pt>
                <c:pt idx="4094">
                  <c:v>47168</c:v>
                </c:pt>
                <c:pt idx="4095">
                  <c:v>47169</c:v>
                </c:pt>
                <c:pt idx="4096">
                  <c:v>47170</c:v>
                </c:pt>
                <c:pt idx="4097">
                  <c:v>47171</c:v>
                </c:pt>
                <c:pt idx="4098">
                  <c:v>47172</c:v>
                </c:pt>
                <c:pt idx="4099">
                  <c:v>47173</c:v>
                </c:pt>
                <c:pt idx="4100">
                  <c:v>47174</c:v>
                </c:pt>
                <c:pt idx="4101">
                  <c:v>47175</c:v>
                </c:pt>
                <c:pt idx="4102">
                  <c:v>47176</c:v>
                </c:pt>
                <c:pt idx="4103">
                  <c:v>47177</c:v>
                </c:pt>
                <c:pt idx="4104">
                  <c:v>47178</c:v>
                </c:pt>
                <c:pt idx="4105">
                  <c:v>47179</c:v>
                </c:pt>
                <c:pt idx="4106">
                  <c:v>47180</c:v>
                </c:pt>
                <c:pt idx="4107">
                  <c:v>47181</c:v>
                </c:pt>
                <c:pt idx="4108">
                  <c:v>47182</c:v>
                </c:pt>
                <c:pt idx="4109">
                  <c:v>47183</c:v>
                </c:pt>
                <c:pt idx="4110">
                  <c:v>47184</c:v>
                </c:pt>
                <c:pt idx="4111">
                  <c:v>47185</c:v>
                </c:pt>
                <c:pt idx="4112">
                  <c:v>47186</c:v>
                </c:pt>
                <c:pt idx="4113">
                  <c:v>47187</c:v>
                </c:pt>
                <c:pt idx="4114">
                  <c:v>47188</c:v>
                </c:pt>
                <c:pt idx="4115">
                  <c:v>47189</c:v>
                </c:pt>
                <c:pt idx="4116">
                  <c:v>47190</c:v>
                </c:pt>
                <c:pt idx="4117">
                  <c:v>47191</c:v>
                </c:pt>
                <c:pt idx="4118">
                  <c:v>47192</c:v>
                </c:pt>
                <c:pt idx="4119">
                  <c:v>47193</c:v>
                </c:pt>
                <c:pt idx="4120">
                  <c:v>47194</c:v>
                </c:pt>
                <c:pt idx="4121">
                  <c:v>47195</c:v>
                </c:pt>
                <c:pt idx="4122">
                  <c:v>47196</c:v>
                </c:pt>
                <c:pt idx="4123">
                  <c:v>47197</c:v>
                </c:pt>
                <c:pt idx="4124">
                  <c:v>47198</c:v>
                </c:pt>
                <c:pt idx="4125">
                  <c:v>47199</c:v>
                </c:pt>
                <c:pt idx="4126">
                  <c:v>47200</c:v>
                </c:pt>
                <c:pt idx="4127">
                  <c:v>47201</c:v>
                </c:pt>
                <c:pt idx="4128">
                  <c:v>47202</c:v>
                </c:pt>
                <c:pt idx="4129">
                  <c:v>47203</c:v>
                </c:pt>
                <c:pt idx="4130">
                  <c:v>47204</c:v>
                </c:pt>
                <c:pt idx="4131">
                  <c:v>47205</c:v>
                </c:pt>
                <c:pt idx="4132">
                  <c:v>47206</c:v>
                </c:pt>
                <c:pt idx="4133">
                  <c:v>47207</c:v>
                </c:pt>
                <c:pt idx="4134">
                  <c:v>47208</c:v>
                </c:pt>
                <c:pt idx="4135">
                  <c:v>47209</c:v>
                </c:pt>
                <c:pt idx="4136">
                  <c:v>47210</c:v>
                </c:pt>
                <c:pt idx="4137">
                  <c:v>47211</c:v>
                </c:pt>
                <c:pt idx="4138">
                  <c:v>47212</c:v>
                </c:pt>
                <c:pt idx="4139">
                  <c:v>47213</c:v>
                </c:pt>
                <c:pt idx="4140">
                  <c:v>47214</c:v>
                </c:pt>
                <c:pt idx="4141">
                  <c:v>47215</c:v>
                </c:pt>
                <c:pt idx="4142">
                  <c:v>47216</c:v>
                </c:pt>
                <c:pt idx="4143">
                  <c:v>47217</c:v>
                </c:pt>
                <c:pt idx="4144">
                  <c:v>47218</c:v>
                </c:pt>
                <c:pt idx="4145">
                  <c:v>47219</c:v>
                </c:pt>
                <c:pt idx="4146">
                  <c:v>47220</c:v>
                </c:pt>
                <c:pt idx="4147">
                  <c:v>47221</c:v>
                </c:pt>
                <c:pt idx="4148">
                  <c:v>47222</c:v>
                </c:pt>
                <c:pt idx="4149">
                  <c:v>47223</c:v>
                </c:pt>
                <c:pt idx="4150">
                  <c:v>47224</c:v>
                </c:pt>
                <c:pt idx="4151">
                  <c:v>47225</c:v>
                </c:pt>
                <c:pt idx="4152">
                  <c:v>47226</c:v>
                </c:pt>
                <c:pt idx="4153">
                  <c:v>47227</c:v>
                </c:pt>
                <c:pt idx="4154">
                  <c:v>47228</c:v>
                </c:pt>
                <c:pt idx="4155">
                  <c:v>47229</c:v>
                </c:pt>
                <c:pt idx="4156">
                  <c:v>47230</c:v>
                </c:pt>
                <c:pt idx="4157">
                  <c:v>47231</c:v>
                </c:pt>
                <c:pt idx="4158">
                  <c:v>47232</c:v>
                </c:pt>
                <c:pt idx="4159">
                  <c:v>47233</c:v>
                </c:pt>
                <c:pt idx="4160">
                  <c:v>47234</c:v>
                </c:pt>
                <c:pt idx="4161">
                  <c:v>47235</c:v>
                </c:pt>
                <c:pt idx="4162">
                  <c:v>47236</c:v>
                </c:pt>
                <c:pt idx="4163">
                  <c:v>47237</c:v>
                </c:pt>
                <c:pt idx="4164">
                  <c:v>47238</c:v>
                </c:pt>
                <c:pt idx="4165">
                  <c:v>47239</c:v>
                </c:pt>
                <c:pt idx="4166">
                  <c:v>47240</c:v>
                </c:pt>
                <c:pt idx="4167">
                  <c:v>47241</c:v>
                </c:pt>
                <c:pt idx="4168">
                  <c:v>47242</c:v>
                </c:pt>
                <c:pt idx="4169">
                  <c:v>47243</c:v>
                </c:pt>
                <c:pt idx="4170">
                  <c:v>47244</c:v>
                </c:pt>
                <c:pt idx="4171">
                  <c:v>47245</c:v>
                </c:pt>
                <c:pt idx="4172">
                  <c:v>47246</c:v>
                </c:pt>
                <c:pt idx="4173">
                  <c:v>47247</c:v>
                </c:pt>
                <c:pt idx="4174">
                  <c:v>47248</c:v>
                </c:pt>
                <c:pt idx="4175">
                  <c:v>47249</c:v>
                </c:pt>
                <c:pt idx="4176">
                  <c:v>47250</c:v>
                </c:pt>
                <c:pt idx="4177">
                  <c:v>47251</c:v>
                </c:pt>
                <c:pt idx="4178">
                  <c:v>47252</c:v>
                </c:pt>
                <c:pt idx="4179">
                  <c:v>47253</c:v>
                </c:pt>
                <c:pt idx="4180">
                  <c:v>47254</c:v>
                </c:pt>
                <c:pt idx="4181">
                  <c:v>47255</c:v>
                </c:pt>
                <c:pt idx="4182">
                  <c:v>47256</c:v>
                </c:pt>
                <c:pt idx="4183">
                  <c:v>47257</c:v>
                </c:pt>
                <c:pt idx="4184">
                  <c:v>47258</c:v>
                </c:pt>
                <c:pt idx="4185">
                  <c:v>47259</c:v>
                </c:pt>
                <c:pt idx="4186">
                  <c:v>47260</c:v>
                </c:pt>
                <c:pt idx="4187">
                  <c:v>47261</c:v>
                </c:pt>
                <c:pt idx="4188">
                  <c:v>47262</c:v>
                </c:pt>
                <c:pt idx="4189">
                  <c:v>47263</c:v>
                </c:pt>
                <c:pt idx="4190">
                  <c:v>47264</c:v>
                </c:pt>
                <c:pt idx="4191">
                  <c:v>47265</c:v>
                </c:pt>
                <c:pt idx="4192">
                  <c:v>47266</c:v>
                </c:pt>
                <c:pt idx="4193">
                  <c:v>47267</c:v>
                </c:pt>
                <c:pt idx="4194">
                  <c:v>47268</c:v>
                </c:pt>
                <c:pt idx="4195">
                  <c:v>47269</c:v>
                </c:pt>
                <c:pt idx="4196">
                  <c:v>47270</c:v>
                </c:pt>
                <c:pt idx="4197">
                  <c:v>47271</c:v>
                </c:pt>
                <c:pt idx="4198">
                  <c:v>47272</c:v>
                </c:pt>
                <c:pt idx="4199">
                  <c:v>47273</c:v>
                </c:pt>
                <c:pt idx="4200">
                  <c:v>47274</c:v>
                </c:pt>
                <c:pt idx="4201">
                  <c:v>47275</c:v>
                </c:pt>
                <c:pt idx="4202">
                  <c:v>47276</c:v>
                </c:pt>
                <c:pt idx="4203">
                  <c:v>47277</c:v>
                </c:pt>
                <c:pt idx="4204">
                  <c:v>47278</c:v>
                </c:pt>
                <c:pt idx="4205">
                  <c:v>47279</c:v>
                </c:pt>
                <c:pt idx="4206">
                  <c:v>47280</c:v>
                </c:pt>
                <c:pt idx="4207">
                  <c:v>47281</c:v>
                </c:pt>
                <c:pt idx="4208">
                  <c:v>47282</c:v>
                </c:pt>
                <c:pt idx="4209">
                  <c:v>47283</c:v>
                </c:pt>
                <c:pt idx="4210">
                  <c:v>47284</c:v>
                </c:pt>
                <c:pt idx="4211">
                  <c:v>47285</c:v>
                </c:pt>
                <c:pt idx="4212">
                  <c:v>47286</c:v>
                </c:pt>
                <c:pt idx="4213">
                  <c:v>47287</c:v>
                </c:pt>
                <c:pt idx="4214">
                  <c:v>47288</c:v>
                </c:pt>
                <c:pt idx="4215">
                  <c:v>47289</c:v>
                </c:pt>
                <c:pt idx="4216">
                  <c:v>47290</c:v>
                </c:pt>
                <c:pt idx="4217">
                  <c:v>47291</c:v>
                </c:pt>
                <c:pt idx="4218">
                  <c:v>47292</c:v>
                </c:pt>
                <c:pt idx="4219">
                  <c:v>47293</c:v>
                </c:pt>
                <c:pt idx="4220">
                  <c:v>47294</c:v>
                </c:pt>
                <c:pt idx="4221">
                  <c:v>47295</c:v>
                </c:pt>
                <c:pt idx="4222">
                  <c:v>47296</c:v>
                </c:pt>
                <c:pt idx="4223">
                  <c:v>47297</c:v>
                </c:pt>
                <c:pt idx="4224">
                  <c:v>47298</c:v>
                </c:pt>
                <c:pt idx="4225">
                  <c:v>47299</c:v>
                </c:pt>
                <c:pt idx="4226">
                  <c:v>47300</c:v>
                </c:pt>
                <c:pt idx="4227">
                  <c:v>47301</c:v>
                </c:pt>
                <c:pt idx="4228">
                  <c:v>47302</c:v>
                </c:pt>
                <c:pt idx="4229">
                  <c:v>47303</c:v>
                </c:pt>
                <c:pt idx="4230">
                  <c:v>47304</c:v>
                </c:pt>
                <c:pt idx="4231">
                  <c:v>47305</c:v>
                </c:pt>
                <c:pt idx="4232">
                  <c:v>47306</c:v>
                </c:pt>
                <c:pt idx="4233">
                  <c:v>47307</c:v>
                </c:pt>
                <c:pt idx="4234">
                  <c:v>47308</c:v>
                </c:pt>
                <c:pt idx="4235">
                  <c:v>47309</c:v>
                </c:pt>
                <c:pt idx="4236">
                  <c:v>47310</c:v>
                </c:pt>
                <c:pt idx="4237">
                  <c:v>47311</c:v>
                </c:pt>
                <c:pt idx="4238">
                  <c:v>47312</c:v>
                </c:pt>
                <c:pt idx="4239">
                  <c:v>47313</c:v>
                </c:pt>
                <c:pt idx="4240">
                  <c:v>47314</c:v>
                </c:pt>
                <c:pt idx="4241">
                  <c:v>47315</c:v>
                </c:pt>
                <c:pt idx="4242">
                  <c:v>47316</c:v>
                </c:pt>
                <c:pt idx="4243">
                  <c:v>47317</c:v>
                </c:pt>
                <c:pt idx="4244">
                  <c:v>47318</c:v>
                </c:pt>
                <c:pt idx="4245">
                  <c:v>47319</c:v>
                </c:pt>
                <c:pt idx="4246">
                  <c:v>47320</c:v>
                </c:pt>
                <c:pt idx="4247">
                  <c:v>47321</c:v>
                </c:pt>
                <c:pt idx="4248">
                  <c:v>47322</c:v>
                </c:pt>
                <c:pt idx="4249">
                  <c:v>47323</c:v>
                </c:pt>
                <c:pt idx="4250">
                  <c:v>47324</c:v>
                </c:pt>
                <c:pt idx="4251">
                  <c:v>47325</c:v>
                </c:pt>
                <c:pt idx="4252">
                  <c:v>47326</c:v>
                </c:pt>
                <c:pt idx="4253">
                  <c:v>47327</c:v>
                </c:pt>
                <c:pt idx="4254">
                  <c:v>47328</c:v>
                </c:pt>
                <c:pt idx="4255">
                  <c:v>47329</c:v>
                </c:pt>
                <c:pt idx="4256">
                  <c:v>47330</c:v>
                </c:pt>
                <c:pt idx="4257">
                  <c:v>47331</c:v>
                </c:pt>
                <c:pt idx="4258">
                  <c:v>47332</c:v>
                </c:pt>
                <c:pt idx="4259">
                  <c:v>47333</c:v>
                </c:pt>
                <c:pt idx="4260">
                  <c:v>47334</c:v>
                </c:pt>
                <c:pt idx="4261">
                  <c:v>47335</c:v>
                </c:pt>
                <c:pt idx="4262">
                  <c:v>47336</c:v>
                </c:pt>
                <c:pt idx="4263">
                  <c:v>47337</c:v>
                </c:pt>
                <c:pt idx="4264">
                  <c:v>47338</c:v>
                </c:pt>
                <c:pt idx="4265">
                  <c:v>47339</c:v>
                </c:pt>
                <c:pt idx="4266">
                  <c:v>47340</c:v>
                </c:pt>
                <c:pt idx="4267">
                  <c:v>47341</c:v>
                </c:pt>
                <c:pt idx="4268">
                  <c:v>47342</c:v>
                </c:pt>
                <c:pt idx="4269">
                  <c:v>47343</c:v>
                </c:pt>
                <c:pt idx="4270">
                  <c:v>47344</c:v>
                </c:pt>
                <c:pt idx="4271">
                  <c:v>47345</c:v>
                </c:pt>
                <c:pt idx="4272">
                  <c:v>47346</c:v>
                </c:pt>
                <c:pt idx="4273">
                  <c:v>47347</c:v>
                </c:pt>
                <c:pt idx="4274">
                  <c:v>47348</c:v>
                </c:pt>
                <c:pt idx="4275">
                  <c:v>47349</c:v>
                </c:pt>
                <c:pt idx="4276">
                  <c:v>47350</c:v>
                </c:pt>
                <c:pt idx="4277">
                  <c:v>47351</c:v>
                </c:pt>
                <c:pt idx="4278">
                  <c:v>47352</c:v>
                </c:pt>
                <c:pt idx="4279">
                  <c:v>47353</c:v>
                </c:pt>
                <c:pt idx="4280">
                  <c:v>47354</c:v>
                </c:pt>
                <c:pt idx="4281">
                  <c:v>47355</c:v>
                </c:pt>
                <c:pt idx="4282">
                  <c:v>47356</c:v>
                </c:pt>
                <c:pt idx="4283">
                  <c:v>47357</c:v>
                </c:pt>
                <c:pt idx="4284">
                  <c:v>47358</c:v>
                </c:pt>
                <c:pt idx="4285">
                  <c:v>47359</c:v>
                </c:pt>
                <c:pt idx="4286">
                  <c:v>47360</c:v>
                </c:pt>
                <c:pt idx="4287">
                  <c:v>47361</c:v>
                </c:pt>
                <c:pt idx="4288">
                  <c:v>47362</c:v>
                </c:pt>
                <c:pt idx="4289">
                  <c:v>47363</c:v>
                </c:pt>
                <c:pt idx="4290">
                  <c:v>47364</c:v>
                </c:pt>
                <c:pt idx="4291">
                  <c:v>47365</c:v>
                </c:pt>
                <c:pt idx="4292">
                  <c:v>47366</c:v>
                </c:pt>
                <c:pt idx="4293">
                  <c:v>47367</c:v>
                </c:pt>
                <c:pt idx="4294">
                  <c:v>47368</c:v>
                </c:pt>
                <c:pt idx="4295">
                  <c:v>47369</c:v>
                </c:pt>
                <c:pt idx="4296">
                  <c:v>47370</c:v>
                </c:pt>
                <c:pt idx="4297">
                  <c:v>47371</c:v>
                </c:pt>
                <c:pt idx="4298">
                  <c:v>47372</c:v>
                </c:pt>
                <c:pt idx="4299">
                  <c:v>47373</c:v>
                </c:pt>
                <c:pt idx="4300">
                  <c:v>47374</c:v>
                </c:pt>
                <c:pt idx="4301">
                  <c:v>47375</c:v>
                </c:pt>
                <c:pt idx="4302">
                  <c:v>47376</c:v>
                </c:pt>
                <c:pt idx="4303">
                  <c:v>47377</c:v>
                </c:pt>
                <c:pt idx="4304">
                  <c:v>47378</c:v>
                </c:pt>
                <c:pt idx="4305">
                  <c:v>47379</c:v>
                </c:pt>
                <c:pt idx="4306">
                  <c:v>47380</c:v>
                </c:pt>
                <c:pt idx="4307">
                  <c:v>47381</c:v>
                </c:pt>
                <c:pt idx="4308">
                  <c:v>47382</c:v>
                </c:pt>
                <c:pt idx="4309">
                  <c:v>47383</c:v>
                </c:pt>
                <c:pt idx="4310">
                  <c:v>47384</c:v>
                </c:pt>
                <c:pt idx="4311">
                  <c:v>47385</c:v>
                </c:pt>
                <c:pt idx="4312">
                  <c:v>47386</c:v>
                </c:pt>
                <c:pt idx="4313">
                  <c:v>47387</c:v>
                </c:pt>
                <c:pt idx="4314">
                  <c:v>47388</c:v>
                </c:pt>
                <c:pt idx="4315">
                  <c:v>47389</c:v>
                </c:pt>
                <c:pt idx="4316">
                  <c:v>47390</c:v>
                </c:pt>
                <c:pt idx="4317">
                  <c:v>47391</c:v>
                </c:pt>
                <c:pt idx="4318">
                  <c:v>47392</c:v>
                </c:pt>
                <c:pt idx="4319">
                  <c:v>47393</c:v>
                </c:pt>
                <c:pt idx="4320">
                  <c:v>47394</c:v>
                </c:pt>
                <c:pt idx="4321">
                  <c:v>47395</c:v>
                </c:pt>
                <c:pt idx="4322">
                  <c:v>47396</c:v>
                </c:pt>
                <c:pt idx="4323">
                  <c:v>47397</c:v>
                </c:pt>
                <c:pt idx="4324">
                  <c:v>47398</c:v>
                </c:pt>
                <c:pt idx="4325">
                  <c:v>47399</c:v>
                </c:pt>
                <c:pt idx="4326">
                  <c:v>47400</c:v>
                </c:pt>
                <c:pt idx="4327">
                  <c:v>47401</c:v>
                </c:pt>
                <c:pt idx="4328">
                  <c:v>47402</c:v>
                </c:pt>
                <c:pt idx="4329">
                  <c:v>47403</c:v>
                </c:pt>
                <c:pt idx="4330">
                  <c:v>47404</c:v>
                </c:pt>
                <c:pt idx="4331">
                  <c:v>47405</c:v>
                </c:pt>
                <c:pt idx="4332">
                  <c:v>47406</c:v>
                </c:pt>
                <c:pt idx="4333">
                  <c:v>47407</c:v>
                </c:pt>
                <c:pt idx="4334">
                  <c:v>47408</c:v>
                </c:pt>
                <c:pt idx="4335">
                  <c:v>47409</c:v>
                </c:pt>
                <c:pt idx="4336">
                  <c:v>47410</c:v>
                </c:pt>
                <c:pt idx="4337">
                  <c:v>47411</c:v>
                </c:pt>
                <c:pt idx="4338">
                  <c:v>47412</c:v>
                </c:pt>
                <c:pt idx="4339">
                  <c:v>47413</c:v>
                </c:pt>
                <c:pt idx="4340">
                  <c:v>47414</c:v>
                </c:pt>
                <c:pt idx="4341">
                  <c:v>47415</c:v>
                </c:pt>
                <c:pt idx="4342">
                  <c:v>47416</c:v>
                </c:pt>
                <c:pt idx="4343">
                  <c:v>47417</c:v>
                </c:pt>
                <c:pt idx="4344">
                  <c:v>47418</c:v>
                </c:pt>
                <c:pt idx="4345">
                  <c:v>47419</c:v>
                </c:pt>
                <c:pt idx="4346">
                  <c:v>47420</c:v>
                </c:pt>
                <c:pt idx="4347">
                  <c:v>47421</c:v>
                </c:pt>
                <c:pt idx="4348">
                  <c:v>47422</c:v>
                </c:pt>
                <c:pt idx="4349">
                  <c:v>47423</c:v>
                </c:pt>
                <c:pt idx="4350">
                  <c:v>47424</c:v>
                </c:pt>
                <c:pt idx="4351">
                  <c:v>47425</c:v>
                </c:pt>
                <c:pt idx="4352">
                  <c:v>47426</c:v>
                </c:pt>
                <c:pt idx="4353">
                  <c:v>47427</c:v>
                </c:pt>
                <c:pt idx="4354">
                  <c:v>47428</c:v>
                </c:pt>
                <c:pt idx="4355">
                  <c:v>47429</c:v>
                </c:pt>
                <c:pt idx="4356">
                  <c:v>47430</c:v>
                </c:pt>
                <c:pt idx="4357">
                  <c:v>47431</c:v>
                </c:pt>
                <c:pt idx="4358">
                  <c:v>47432</c:v>
                </c:pt>
                <c:pt idx="4359">
                  <c:v>47433</c:v>
                </c:pt>
                <c:pt idx="4360">
                  <c:v>47434</c:v>
                </c:pt>
                <c:pt idx="4361">
                  <c:v>47435</c:v>
                </c:pt>
                <c:pt idx="4362">
                  <c:v>47436</c:v>
                </c:pt>
                <c:pt idx="4363">
                  <c:v>47437</c:v>
                </c:pt>
                <c:pt idx="4364">
                  <c:v>47438</c:v>
                </c:pt>
                <c:pt idx="4365">
                  <c:v>47439</c:v>
                </c:pt>
                <c:pt idx="4366">
                  <c:v>47440</c:v>
                </c:pt>
                <c:pt idx="4367">
                  <c:v>47441</c:v>
                </c:pt>
                <c:pt idx="4368">
                  <c:v>47442</c:v>
                </c:pt>
                <c:pt idx="4369">
                  <c:v>47443</c:v>
                </c:pt>
                <c:pt idx="4370">
                  <c:v>47444</c:v>
                </c:pt>
                <c:pt idx="4371">
                  <c:v>47445</c:v>
                </c:pt>
                <c:pt idx="4372">
                  <c:v>47446</c:v>
                </c:pt>
                <c:pt idx="4373">
                  <c:v>47447</c:v>
                </c:pt>
                <c:pt idx="4374">
                  <c:v>47448</c:v>
                </c:pt>
                <c:pt idx="4375">
                  <c:v>47449</c:v>
                </c:pt>
                <c:pt idx="4376">
                  <c:v>47450</c:v>
                </c:pt>
                <c:pt idx="4377">
                  <c:v>47451</c:v>
                </c:pt>
                <c:pt idx="4378">
                  <c:v>47452</c:v>
                </c:pt>
                <c:pt idx="4379">
                  <c:v>47453</c:v>
                </c:pt>
                <c:pt idx="4380">
                  <c:v>47454</c:v>
                </c:pt>
                <c:pt idx="4381">
                  <c:v>47455</c:v>
                </c:pt>
                <c:pt idx="4382">
                  <c:v>47456</c:v>
                </c:pt>
                <c:pt idx="4383">
                  <c:v>47457</c:v>
                </c:pt>
                <c:pt idx="4384">
                  <c:v>47458</c:v>
                </c:pt>
                <c:pt idx="4385">
                  <c:v>47459</c:v>
                </c:pt>
                <c:pt idx="4386">
                  <c:v>47460</c:v>
                </c:pt>
                <c:pt idx="4387">
                  <c:v>47461</c:v>
                </c:pt>
                <c:pt idx="4388">
                  <c:v>47462</c:v>
                </c:pt>
                <c:pt idx="4389">
                  <c:v>47463</c:v>
                </c:pt>
                <c:pt idx="4390">
                  <c:v>47464</c:v>
                </c:pt>
                <c:pt idx="4391">
                  <c:v>47465</c:v>
                </c:pt>
                <c:pt idx="4392">
                  <c:v>47466</c:v>
                </c:pt>
                <c:pt idx="4393">
                  <c:v>47467</c:v>
                </c:pt>
                <c:pt idx="4394">
                  <c:v>47468</c:v>
                </c:pt>
                <c:pt idx="4395">
                  <c:v>47469</c:v>
                </c:pt>
                <c:pt idx="4396">
                  <c:v>47470</c:v>
                </c:pt>
                <c:pt idx="4397">
                  <c:v>47471</c:v>
                </c:pt>
                <c:pt idx="4398">
                  <c:v>47472</c:v>
                </c:pt>
                <c:pt idx="4399">
                  <c:v>47473</c:v>
                </c:pt>
                <c:pt idx="4400">
                  <c:v>47474</c:v>
                </c:pt>
                <c:pt idx="4401">
                  <c:v>47475</c:v>
                </c:pt>
                <c:pt idx="4402">
                  <c:v>47476</c:v>
                </c:pt>
                <c:pt idx="4403">
                  <c:v>47477</c:v>
                </c:pt>
                <c:pt idx="4404">
                  <c:v>47478</c:v>
                </c:pt>
                <c:pt idx="4405">
                  <c:v>47479</c:v>
                </c:pt>
                <c:pt idx="4406">
                  <c:v>47480</c:v>
                </c:pt>
                <c:pt idx="4407">
                  <c:v>47481</c:v>
                </c:pt>
                <c:pt idx="4408">
                  <c:v>47482</c:v>
                </c:pt>
                <c:pt idx="4409">
                  <c:v>47483</c:v>
                </c:pt>
                <c:pt idx="4410">
                  <c:v>47484</c:v>
                </c:pt>
                <c:pt idx="4411">
                  <c:v>47485</c:v>
                </c:pt>
                <c:pt idx="4412">
                  <c:v>47486</c:v>
                </c:pt>
                <c:pt idx="4413">
                  <c:v>47487</c:v>
                </c:pt>
                <c:pt idx="4414">
                  <c:v>47488</c:v>
                </c:pt>
                <c:pt idx="4415">
                  <c:v>47489</c:v>
                </c:pt>
                <c:pt idx="4416">
                  <c:v>47490</c:v>
                </c:pt>
                <c:pt idx="4417">
                  <c:v>47491</c:v>
                </c:pt>
                <c:pt idx="4418">
                  <c:v>47492</c:v>
                </c:pt>
                <c:pt idx="4419">
                  <c:v>47493</c:v>
                </c:pt>
                <c:pt idx="4420">
                  <c:v>47494</c:v>
                </c:pt>
                <c:pt idx="4421">
                  <c:v>47495</c:v>
                </c:pt>
                <c:pt idx="4422">
                  <c:v>47496</c:v>
                </c:pt>
                <c:pt idx="4423">
                  <c:v>47497</c:v>
                </c:pt>
                <c:pt idx="4424">
                  <c:v>47498</c:v>
                </c:pt>
                <c:pt idx="4425">
                  <c:v>47499</c:v>
                </c:pt>
                <c:pt idx="4426">
                  <c:v>47500</c:v>
                </c:pt>
                <c:pt idx="4427">
                  <c:v>47501</c:v>
                </c:pt>
                <c:pt idx="4428">
                  <c:v>47502</c:v>
                </c:pt>
                <c:pt idx="4429">
                  <c:v>47503</c:v>
                </c:pt>
                <c:pt idx="4430">
                  <c:v>47504</c:v>
                </c:pt>
                <c:pt idx="4431">
                  <c:v>47505</c:v>
                </c:pt>
                <c:pt idx="4432">
                  <c:v>47506</c:v>
                </c:pt>
                <c:pt idx="4433">
                  <c:v>47507</c:v>
                </c:pt>
                <c:pt idx="4434">
                  <c:v>47508</c:v>
                </c:pt>
                <c:pt idx="4435">
                  <c:v>47509</c:v>
                </c:pt>
                <c:pt idx="4436">
                  <c:v>47510</c:v>
                </c:pt>
                <c:pt idx="4437">
                  <c:v>47511</c:v>
                </c:pt>
                <c:pt idx="4438">
                  <c:v>47512</c:v>
                </c:pt>
                <c:pt idx="4439">
                  <c:v>47513</c:v>
                </c:pt>
                <c:pt idx="4440">
                  <c:v>47514</c:v>
                </c:pt>
                <c:pt idx="4441">
                  <c:v>47515</c:v>
                </c:pt>
                <c:pt idx="4442">
                  <c:v>47516</c:v>
                </c:pt>
                <c:pt idx="4443">
                  <c:v>47517</c:v>
                </c:pt>
                <c:pt idx="4444">
                  <c:v>47518</c:v>
                </c:pt>
                <c:pt idx="4445">
                  <c:v>47519</c:v>
                </c:pt>
                <c:pt idx="4446">
                  <c:v>47520</c:v>
                </c:pt>
                <c:pt idx="4447">
                  <c:v>47521</c:v>
                </c:pt>
                <c:pt idx="4448">
                  <c:v>47522</c:v>
                </c:pt>
                <c:pt idx="4449">
                  <c:v>47523</c:v>
                </c:pt>
                <c:pt idx="4450">
                  <c:v>47524</c:v>
                </c:pt>
                <c:pt idx="4451">
                  <c:v>47525</c:v>
                </c:pt>
                <c:pt idx="4452">
                  <c:v>47526</c:v>
                </c:pt>
                <c:pt idx="4453">
                  <c:v>47527</c:v>
                </c:pt>
                <c:pt idx="4454">
                  <c:v>47528</c:v>
                </c:pt>
                <c:pt idx="4455">
                  <c:v>47529</c:v>
                </c:pt>
                <c:pt idx="4456">
                  <c:v>47530</c:v>
                </c:pt>
                <c:pt idx="4457">
                  <c:v>47531</c:v>
                </c:pt>
                <c:pt idx="4458">
                  <c:v>47532</c:v>
                </c:pt>
                <c:pt idx="4459">
                  <c:v>47533</c:v>
                </c:pt>
                <c:pt idx="4460">
                  <c:v>47534</c:v>
                </c:pt>
                <c:pt idx="4461">
                  <c:v>47535</c:v>
                </c:pt>
                <c:pt idx="4462">
                  <c:v>47536</c:v>
                </c:pt>
                <c:pt idx="4463">
                  <c:v>47537</c:v>
                </c:pt>
                <c:pt idx="4464">
                  <c:v>47538</c:v>
                </c:pt>
                <c:pt idx="4465">
                  <c:v>47539</c:v>
                </c:pt>
                <c:pt idx="4466">
                  <c:v>47540</c:v>
                </c:pt>
                <c:pt idx="4467">
                  <c:v>47541</c:v>
                </c:pt>
                <c:pt idx="4468">
                  <c:v>47542</c:v>
                </c:pt>
                <c:pt idx="4469">
                  <c:v>47543</c:v>
                </c:pt>
                <c:pt idx="4470">
                  <c:v>47544</c:v>
                </c:pt>
                <c:pt idx="4471">
                  <c:v>47545</c:v>
                </c:pt>
                <c:pt idx="4472">
                  <c:v>47546</c:v>
                </c:pt>
                <c:pt idx="4473">
                  <c:v>47547</c:v>
                </c:pt>
                <c:pt idx="4474">
                  <c:v>47548</c:v>
                </c:pt>
                <c:pt idx="4475">
                  <c:v>47549</c:v>
                </c:pt>
                <c:pt idx="4476">
                  <c:v>47550</c:v>
                </c:pt>
                <c:pt idx="4477">
                  <c:v>47551</c:v>
                </c:pt>
                <c:pt idx="4478">
                  <c:v>47552</c:v>
                </c:pt>
                <c:pt idx="4479">
                  <c:v>47553</c:v>
                </c:pt>
                <c:pt idx="4480">
                  <c:v>47554</c:v>
                </c:pt>
                <c:pt idx="4481">
                  <c:v>47555</c:v>
                </c:pt>
                <c:pt idx="4482">
                  <c:v>47556</c:v>
                </c:pt>
                <c:pt idx="4483">
                  <c:v>47557</c:v>
                </c:pt>
                <c:pt idx="4484">
                  <c:v>47558</c:v>
                </c:pt>
                <c:pt idx="4485">
                  <c:v>47559</c:v>
                </c:pt>
                <c:pt idx="4486">
                  <c:v>47560</c:v>
                </c:pt>
                <c:pt idx="4487">
                  <c:v>47561</c:v>
                </c:pt>
                <c:pt idx="4488">
                  <c:v>47562</c:v>
                </c:pt>
                <c:pt idx="4489">
                  <c:v>47563</c:v>
                </c:pt>
                <c:pt idx="4490">
                  <c:v>47564</c:v>
                </c:pt>
                <c:pt idx="4491">
                  <c:v>47565</c:v>
                </c:pt>
                <c:pt idx="4492">
                  <c:v>47566</c:v>
                </c:pt>
                <c:pt idx="4493">
                  <c:v>47567</c:v>
                </c:pt>
                <c:pt idx="4494">
                  <c:v>47568</c:v>
                </c:pt>
                <c:pt idx="4495">
                  <c:v>47569</c:v>
                </c:pt>
                <c:pt idx="4496">
                  <c:v>47570</c:v>
                </c:pt>
                <c:pt idx="4497">
                  <c:v>47571</c:v>
                </c:pt>
                <c:pt idx="4498">
                  <c:v>47572</c:v>
                </c:pt>
                <c:pt idx="4499">
                  <c:v>47573</c:v>
                </c:pt>
                <c:pt idx="4500">
                  <c:v>47574</c:v>
                </c:pt>
                <c:pt idx="4501">
                  <c:v>47575</c:v>
                </c:pt>
                <c:pt idx="4502">
                  <c:v>47576</c:v>
                </c:pt>
                <c:pt idx="4503">
                  <c:v>47577</c:v>
                </c:pt>
                <c:pt idx="4504">
                  <c:v>47578</c:v>
                </c:pt>
                <c:pt idx="4505">
                  <c:v>47579</c:v>
                </c:pt>
                <c:pt idx="4506">
                  <c:v>47580</c:v>
                </c:pt>
                <c:pt idx="4507">
                  <c:v>47581</c:v>
                </c:pt>
                <c:pt idx="4508">
                  <c:v>47582</c:v>
                </c:pt>
                <c:pt idx="4509">
                  <c:v>47583</c:v>
                </c:pt>
                <c:pt idx="4510">
                  <c:v>47584</c:v>
                </c:pt>
                <c:pt idx="4511">
                  <c:v>47585</c:v>
                </c:pt>
                <c:pt idx="4512">
                  <c:v>47586</c:v>
                </c:pt>
                <c:pt idx="4513">
                  <c:v>47587</c:v>
                </c:pt>
                <c:pt idx="4514">
                  <c:v>47588</c:v>
                </c:pt>
                <c:pt idx="4515">
                  <c:v>47589</c:v>
                </c:pt>
                <c:pt idx="4516">
                  <c:v>47590</c:v>
                </c:pt>
                <c:pt idx="4517">
                  <c:v>47591</c:v>
                </c:pt>
                <c:pt idx="4518">
                  <c:v>47592</c:v>
                </c:pt>
                <c:pt idx="4519">
                  <c:v>47593</c:v>
                </c:pt>
                <c:pt idx="4520">
                  <c:v>47594</c:v>
                </c:pt>
                <c:pt idx="4521">
                  <c:v>47595</c:v>
                </c:pt>
                <c:pt idx="4522">
                  <c:v>47596</c:v>
                </c:pt>
                <c:pt idx="4523">
                  <c:v>47597</c:v>
                </c:pt>
                <c:pt idx="4524">
                  <c:v>47598</c:v>
                </c:pt>
                <c:pt idx="4525">
                  <c:v>47599</c:v>
                </c:pt>
                <c:pt idx="4526">
                  <c:v>47600</c:v>
                </c:pt>
                <c:pt idx="4527">
                  <c:v>47601</c:v>
                </c:pt>
                <c:pt idx="4528">
                  <c:v>47602</c:v>
                </c:pt>
                <c:pt idx="4529">
                  <c:v>47603</c:v>
                </c:pt>
                <c:pt idx="4530">
                  <c:v>47604</c:v>
                </c:pt>
                <c:pt idx="4531">
                  <c:v>47605</c:v>
                </c:pt>
                <c:pt idx="4532">
                  <c:v>47606</c:v>
                </c:pt>
                <c:pt idx="4533">
                  <c:v>47607</c:v>
                </c:pt>
                <c:pt idx="4534">
                  <c:v>47608</c:v>
                </c:pt>
                <c:pt idx="4535">
                  <c:v>47609</c:v>
                </c:pt>
                <c:pt idx="4536">
                  <c:v>47610</c:v>
                </c:pt>
                <c:pt idx="4537">
                  <c:v>47611</c:v>
                </c:pt>
                <c:pt idx="4538">
                  <c:v>47612</c:v>
                </c:pt>
                <c:pt idx="4539">
                  <c:v>47613</c:v>
                </c:pt>
                <c:pt idx="4540">
                  <c:v>47614</c:v>
                </c:pt>
                <c:pt idx="4541">
                  <c:v>47615</c:v>
                </c:pt>
                <c:pt idx="4542">
                  <c:v>47616</c:v>
                </c:pt>
                <c:pt idx="4543">
                  <c:v>47617</c:v>
                </c:pt>
                <c:pt idx="4544">
                  <c:v>47618</c:v>
                </c:pt>
                <c:pt idx="4545">
                  <c:v>47619</c:v>
                </c:pt>
                <c:pt idx="4546">
                  <c:v>47620</c:v>
                </c:pt>
                <c:pt idx="4547">
                  <c:v>47621</c:v>
                </c:pt>
                <c:pt idx="4548">
                  <c:v>47622</c:v>
                </c:pt>
                <c:pt idx="4549">
                  <c:v>47623</c:v>
                </c:pt>
                <c:pt idx="4550">
                  <c:v>47624</c:v>
                </c:pt>
                <c:pt idx="4551">
                  <c:v>47625</c:v>
                </c:pt>
                <c:pt idx="4552">
                  <c:v>47626</c:v>
                </c:pt>
                <c:pt idx="4553">
                  <c:v>47627</c:v>
                </c:pt>
                <c:pt idx="4554">
                  <c:v>47628</c:v>
                </c:pt>
                <c:pt idx="4555">
                  <c:v>47629</c:v>
                </c:pt>
                <c:pt idx="4556">
                  <c:v>47630</c:v>
                </c:pt>
                <c:pt idx="4557">
                  <c:v>47631</c:v>
                </c:pt>
                <c:pt idx="4558">
                  <c:v>47632</c:v>
                </c:pt>
                <c:pt idx="4559">
                  <c:v>47633</c:v>
                </c:pt>
                <c:pt idx="4560">
                  <c:v>47634</c:v>
                </c:pt>
                <c:pt idx="4561">
                  <c:v>47635</c:v>
                </c:pt>
                <c:pt idx="4562">
                  <c:v>47636</c:v>
                </c:pt>
                <c:pt idx="4563">
                  <c:v>47637</c:v>
                </c:pt>
                <c:pt idx="4564">
                  <c:v>47638</c:v>
                </c:pt>
                <c:pt idx="4565">
                  <c:v>47639</c:v>
                </c:pt>
                <c:pt idx="4566">
                  <c:v>47640</c:v>
                </c:pt>
                <c:pt idx="4567">
                  <c:v>47641</c:v>
                </c:pt>
                <c:pt idx="4568">
                  <c:v>47642</c:v>
                </c:pt>
                <c:pt idx="4569">
                  <c:v>47643</c:v>
                </c:pt>
                <c:pt idx="4570">
                  <c:v>47644</c:v>
                </c:pt>
                <c:pt idx="4571">
                  <c:v>47645</c:v>
                </c:pt>
                <c:pt idx="4572">
                  <c:v>47646</c:v>
                </c:pt>
                <c:pt idx="4573">
                  <c:v>47647</c:v>
                </c:pt>
                <c:pt idx="4574">
                  <c:v>47648</c:v>
                </c:pt>
                <c:pt idx="4575">
                  <c:v>47649</c:v>
                </c:pt>
                <c:pt idx="4576">
                  <c:v>47650</c:v>
                </c:pt>
                <c:pt idx="4577">
                  <c:v>47651</c:v>
                </c:pt>
                <c:pt idx="4578">
                  <c:v>47652</c:v>
                </c:pt>
                <c:pt idx="4579">
                  <c:v>47653</c:v>
                </c:pt>
                <c:pt idx="4580">
                  <c:v>47654</c:v>
                </c:pt>
                <c:pt idx="4581">
                  <c:v>47655</c:v>
                </c:pt>
                <c:pt idx="4582">
                  <c:v>47656</c:v>
                </c:pt>
                <c:pt idx="4583">
                  <c:v>47657</c:v>
                </c:pt>
                <c:pt idx="4584">
                  <c:v>47658</c:v>
                </c:pt>
                <c:pt idx="4585">
                  <c:v>47659</c:v>
                </c:pt>
                <c:pt idx="4586">
                  <c:v>47660</c:v>
                </c:pt>
                <c:pt idx="4587">
                  <c:v>47661</c:v>
                </c:pt>
                <c:pt idx="4588">
                  <c:v>47662</c:v>
                </c:pt>
                <c:pt idx="4589">
                  <c:v>47663</c:v>
                </c:pt>
                <c:pt idx="4590">
                  <c:v>47664</c:v>
                </c:pt>
                <c:pt idx="4591">
                  <c:v>47665</c:v>
                </c:pt>
                <c:pt idx="4592">
                  <c:v>47666</c:v>
                </c:pt>
                <c:pt idx="4593">
                  <c:v>47667</c:v>
                </c:pt>
                <c:pt idx="4594">
                  <c:v>47668</c:v>
                </c:pt>
                <c:pt idx="4595">
                  <c:v>47669</c:v>
                </c:pt>
                <c:pt idx="4596">
                  <c:v>47670</c:v>
                </c:pt>
                <c:pt idx="4597">
                  <c:v>47671</c:v>
                </c:pt>
                <c:pt idx="4598">
                  <c:v>47672</c:v>
                </c:pt>
                <c:pt idx="4599">
                  <c:v>47673</c:v>
                </c:pt>
                <c:pt idx="4600">
                  <c:v>47674</c:v>
                </c:pt>
                <c:pt idx="4601">
                  <c:v>47675</c:v>
                </c:pt>
                <c:pt idx="4602">
                  <c:v>47676</c:v>
                </c:pt>
                <c:pt idx="4603">
                  <c:v>47677</c:v>
                </c:pt>
                <c:pt idx="4604">
                  <c:v>47678</c:v>
                </c:pt>
                <c:pt idx="4605">
                  <c:v>47679</c:v>
                </c:pt>
                <c:pt idx="4606">
                  <c:v>47680</c:v>
                </c:pt>
                <c:pt idx="4607">
                  <c:v>47681</c:v>
                </c:pt>
                <c:pt idx="4608">
                  <c:v>47682</c:v>
                </c:pt>
                <c:pt idx="4609">
                  <c:v>47683</c:v>
                </c:pt>
                <c:pt idx="4610">
                  <c:v>47684</c:v>
                </c:pt>
                <c:pt idx="4611">
                  <c:v>47685</c:v>
                </c:pt>
                <c:pt idx="4612">
                  <c:v>47686</c:v>
                </c:pt>
                <c:pt idx="4613">
                  <c:v>47687</c:v>
                </c:pt>
                <c:pt idx="4614">
                  <c:v>47688</c:v>
                </c:pt>
                <c:pt idx="4615">
                  <c:v>47689</c:v>
                </c:pt>
                <c:pt idx="4616">
                  <c:v>47690</c:v>
                </c:pt>
                <c:pt idx="4617">
                  <c:v>47691</c:v>
                </c:pt>
                <c:pt idx="4618">
                  <c:v>47692</c:v>
                </c:pt>
                <c:pt idx="4619">
                  <c:v>47693</c:v>
                </c:pt>
                <c:pt idx="4620">
                  <c:v>47694</c:v>
                </c:pt>
                <c:pt idx="4621">
                  <c:v>47695</c:v>
                </c:pt>
                <c:pt idx="4622">
                  <c:v>47696</c:v>
                </c:pt>
                <c:pt idx="4623">
                  <c:v>47697</c:v>
                </c:pt>
                <c:pt idx="4624">
                  <c:v>47698</c:v>
                </c:pt>
                <c:pt idx="4625">
                  <c:v>47699</c:v>
                </c:pt>
                <c:pt idx="4626">
                  <c:v>47700</c:v>
                </c:pt>
                <c:pt idx="4627">
                  <c:v>47701</c:v>
                </c:pt>
                <c:pt idx="4628">
                  <c:v>47702</c:v>
                </c:pt>
                <c:pt idx="4629">
                  <c:v>47703</c:v>
                </c:pt>
                <c:pt idx="4630">
                  <c:v>47704</c:v>
                </c:pt>
                <c:pt idx="4631">
                  <c:v>47705</c:v>
                </c:pt>
                <c:pt idx="4632">
                  <c:v>47706</c:v>
                </c:pt>
                <c:pt idx="4633">
                  <c:v>47707</c:v>
                </c:pt>
                <c:pt idx="4634">
                  <c:v>47708</c:v>
                </c:pt>
                <c:pt idx="4635">
                  <c:v>47709</c:v>
                </c:pt>
                <c:pt idx="4636">
                  <c:v>47710</c:v>
                </c:pt>
                <c:pt idx="4637">
                  <c:v>47711</c:v>
                </c:pt>
                <c:pt idx="4638">
                  <c:v>47712</c:v>
                </c:pt>
                <c:pt idx="4639">
                  <c:v>47713</c:v>
                </c:pt>
                <c:pt idx="4640">
                  <c:v>47714</c:v>
                </c:pt>
                <c:pt idx="4641">
                  <c:v>47715</c:v>
                </c:pt>
                <c:pt idx="4642">
                  <c:v>47716</c:v>
                </c:pt>
                <c:pt idx="4643">
                  <c:v>47717</c:v>
                </c:pt>
                <c:pt idx="4644">
                  <c:v>47718</c:v>
                </c:pt>
                <c:pt idx="4645">
                  <c:v>47719</c:v>
                </c:pt>
                <c:pt idx="4646">
                  <c:v>47720</c:v>
                </c:pt>
                <c:pt idx="4647">
                  <c:v>47721</c:v>
                </c:pt>
                <c:pt idx="4648">
                  <c:v>47722</c:v>
                </c:pt>
                <c:pt idx="4649">
                  <c:v>47723</c:v>
                </c:pt>
                <c:pt idx="4650">
                  <c:v>47724</c:v>
                </c:pt>
                <c:pt idx="4651">
                  <c:v>47725</c:v>
                </c:pt>
                <c:pt idx="4652">
                  <c:v>47726</c:v>
                </c:pt>
                <c:pt idx="4653">
                  <c:v>47727</c:v>
                </c:pt>
                <c:pt idx="4654">
                  <c:v>47728</c:v>
                </c:pt>
                <c:pt idx="4655">
                  <c:v>47729</c:v>
                </c:pt>
                <c:pt idx="4656">
                  <c:v>47730</c:v>
                </c:pt>
                <c:pt idx="4657">
                  <c:v>47731</c:v>
                </c:pt>
                <c:pt idx="4658">
                  <c:v>47732</c:v>
                </c:pt>
                <c:pt idx="4659">
                  <c:v>47733</c:v>
                </c:pt>
                <c:pt idx="4660">
                  <c:v>47734</c:v>
                </c:pt>
                <c:pt idx="4661">
                  <c:v>47735</c:v>
                </c:pt>
                <c:pt idx="4662">
                  <c:v>47736</c:v>
                </c:pt>
                <c:pt idx="4663">
                  <c:v>47737</c:v>
                </c:pt>
                <c:pt idx="4664">
                  <c:v>47738</c:v>
                </c:pt>
                <c:pt idx="4665">
                  <c:v>47739</c:v>
                </c:pt>
                <c:pt idx="4666">
                  <c:v>47740</c:v>
                </c:pt>
                <c:pt idx="4667">
                  <c:v>47741</c:v>
                </c:pt>
                <c:pt idx="4668">
                  <c:v>47742</c:v>
                </c:pt>
                <c:pt idx="4669">
                  <c:v>47743</c:v>
                </c:pt>
                <c:pt idx="4670">
                  <c:v>47744</c:v>
                </c:pt>
                <c:pt idx="4671">
                  <c:v>47745</c:v>
                </c:pt>
                <c:pt idx="4672">
                  <c:v>47746</c:v>
                </c:pt>
                <c:pt idx="4673">
                  <c:v>47747</c:v>
                </c:pt>
                <c:pt idx="4674">
                  <c:v>47748</c:v>
                </c:pt>
                <c:pt idx="4675">
                  <c:v>47749</c:v>
                </c:pt>
                <c:pt idx="4676">
                  <c:v>47750</c:v>
                </c:pt>
                <c:pt idx="4677">
                  <c:v>47751</c:v>
                </c:pt>
                <c:pt idx="4678">
                  <c:v>47752</c:v>
                </c:pt>
                <c:pt idx="4679">
                  <c:v>47753</c:v>
                </c:pt>
                <c:pt idx="4680">
                  <c:v>47754</c:v>
                </c:pt>
                <c:pt idx="4681">
                  <c:v>47755</c:v>
                </c:pt>
                <c:pt idx="4682">
                  <c:v>47756</c:v>
                </c:pt>
                <c:pt idx="4683">
                  <c:v>47757</c:v>
                </c:pt>
                <c:pt idx="4684">
                  <c:v>47758</c:v>
                </c:pt>
                <c:pt idx="4685">
                  <c:v>47759</c:v>
                </c:pt>
                <c:pt idx="4686">
                  <c:v>47760</c:v>
                </c:pt>
                <c:pt idx="4687">
                  <c:v>47761</c:v>
                </c:pt>
                <c:pt idx="4688">
                  <c:v>47762</c:v>
                </c:pt>
                <c:pt idx="4689">
                  <c:v>47763</c:v>
                </c:pt>
                <c:pt idx="4690">
                  <c:v>47764</c:v>
                </c:pt>
                <c:pt idx="4691">
                  <c:v>47765</c:v>
                </c:pt>
                <c:pt idx="4692">
                  <c:v>47766</c:v>
                </c:pt>
                <c:pt idx="4693">
                  <c:v>47767</c:v>
                </c:pt>
                <c:pt idx="4694">
                  <c:v>47768</c:v>
                </c:pt>
                <c:pt idx="4695">
                  <c:v>47769</c:v>
                </c:pt>
                <c:pt idx="4696">
                  <c:v>47770</c:v>
                </c:pt>
                <c:pt idx="4697">
                  <c:v>47771</c:v>
                </c:pt>
                <c:pt idx="4698">
                  <c:v>47772</c:v>
                </c:pt>
                <c:pt idx="4699">
                  <c:v>47773</c:v>
                </c:pt>
                <c:pt idx="4700">
                  <c:v>47774</c:v>
                </c:pt>
                <c:pt idx="4701">
                  <c:v>47775</c:v>
                </c:pt>
                <c:pt idx="4702">
                  <c:v>47776</c:v>
                </c:pt>
                <c:pt idx="4703">
                  <c:v>47777</c:v>
                </c:pt>
                <c:pt idx="4704">
                  <c:v>47778</c:v>
                </c:pt>
                <c:pt idx="4705">
                  <c:v>47779</c:v>
                </c:pt>
                <c:pt idx="4706">
                  <c:v>47780</c:v>
                </c:pt>
                <c:pt idx="4707">
                  <c:v>47781</c:v>
                </c:pt>
                <c:pt idx="4708">
                  <c:v>47782</c:v>
                </c:pt>
                <c:pt idx="4709">
                  <c:v>47783</c:v>
                </c:pt>
                <c:pt idx="4710">
                  <c:v>47784</c:v>
                </c:pt>
                <c:pt idx="4711">
                  <c:v>47785</c:v>
                </c:pt>
                <c:pt idx="4712">
                  <c:v>47786</c:v>
                </c:pt>
                <c:pt idx="4713">
                  <c:v>47787</c:v>
                </c:pt>
                <c:pt idx="4714">
                  <c:v>47788</c:v>
                </c:pt>
                <c:pt idx="4715">
                  <c:v>47789</c:v>
                </c:pt>
                <c:pt idx="4716">
                  <c:v>47790</c:v>
                </c:pt>
                <c:pt idx="4717">
                  <c:v>47791</c:v>
                </c:pt>
                <c:pt idx="4718">
                  <c:v>47792</c:v>
                </c:pt>
                <c:pt idx="4719">
                  <c:v>47793</c:v>
                </c:pt>
                <c:pt idx="4720">
                  <c:v>47794</c:v>
                </c:pt>
                <c:pt idx="4721">
                  <c:v>47795</c:v>
                </c:pt>
                <c:pt idx="4722">
                  <c:v>47796</c:v>
                </c:pt>
                <c:pt idx="4723">
                  <c:v>47797</c:v>
                </c:pt>
                <c:pt idx="4724">
                  <c:v>47798</c:v>
                </c:pt>
                <c:pt idx="4725">
                  <c:v>47799</c:v>
                </c:pt>
                <c:pt idx="4726">
                  <c:v>47800</c:v>
                </c:pt>
                <c:pt idx="4727">
                  <c:v>47801</c:v>
                </c:pt>
                <c:pt idx="4728">
                  <c:v>47802</c:v>
                </c:pt>
                <c:pt idx="4729">
                  <c:v>47803</c:v>
                </c:pt>
                <c:pt idx="4730">
                  <c:v>47804</c:v>
                </c:pt>
                <c:pt idx="4731">
                  <c:v>47805</c:v>
                </c:pt>
                <c:pt idx="4732">
                  <c:v>47806</c:v>
                </c:pt>
                <c:pt idx="4733">
                  <c:v>47807</c:v>
                </c:pt>
                <c:pt idx="4734">
                  <c:v>47808</c:v>
                </c:pt>
                <c:pt idx="4735">
                  <c:v>47809</c:v>
                </c:pt>
                <c:pt idx="4736">
                  <c:v>47810</c:v>
                </c:pt>
                <c:pt idx="4737">
                  <c:v>47811</c:v>
                </c:pt>
                <c:pt idx="4738">
                  <c:v>47812</c:v>
                </c:pt>
                <c:pt idx="4739">
                  <c:v>47813</c:v>
                </c:pt>
                <c:pt idx="4740">
                  <c:v>47814</c:v>
                </c:pt>
                <c:pt idx="4741">
                  <c:v>47815</c:v>
                </c:pt>
                <c:pt idx="4742">
                  <c:v>47816</c:v>
                </c:pt>
              </c:numCache>
            </c:numRef>
          </c:xVal>
          <c:yVal>
            <c:numRef>
              <c:f>full_field!$E$2:$E$4744</c:f>
              <c:numCache>
                <c:formatCode>0.00E+00</c:formatCode>
                <c:ptCount val="4743"/>
                <c:pt idx="0">
                  <c:v>65.654581300000004</c:v>
                </c:pt>
                <c:pt idx="1">
                  <c:v>78.403811200000007</c:v>
                </c:pt>
                <c:pt idx="2">
                  <c:v>77.511891399999996</c:v>
                </c:pt>
                <c:pt idx="3">
                  <c:v>76.534116900000001</c:v>
                </c:pt>
                <c:pt idx="4">
                  <c:v>75.985599500000006</c:v>
                </c:pt>
                <c:pt idx="5">
                  <c:v>75.7300118</c:v>
                </c:pt>
                <c:pt idx="6">
                  <c:v>75.710972600000005</c:v>
                </c:pt>
                <c:pt idx="7">
                  <c:v>75.568689899999995</c:v>
                </c:pt>
                <c:pt idx="8">
                  <c:v>75.400461199999995</c:v>
                </c:pt>
                <c:pt idx="9">
                  <c:v>75.110879299999993</c:v>
                </c:pt>
                <c:pt idx="10">
                  <c:v>74.715789700000002</c:v>
                </c:pt>
                <c:pt idx="11">
                  <c:v>101.774928</c:v>
                </c:pt>
                <c:pt idx="12">
                  <c:v>101.994874</c:v>
                </c:pt>
                <c:pt idx="13">
                  <c:v>101.879052</c:v>
                </c:pt>
                <c:pt idx="14">
                  <c:v>100.862195</c:v>
                </c:pt>
                <c:pt idx="15">
                  <c:v>99.698103099999997</c:v>
                </c:pt>
                <c:pt idx="16">
                  <c:v>98.650470499999997</c:v>
                </c:pt>
                <c:pt idx="17">
                  <c:v>97.343295999999995</c:v>
                </c:pt>
                <c:pt idx="18">
                  <c:v>96.146009599999999</c:v>
                </c:pt>
                <c:pt idx="19">
                  <c:v>94.968724499999993</c:v>
                </c:pt>
                <c:pt idx="20">
                  <c:v>93.865905900000001</c:v>
                </c:pt>
                <c:pt idx="21">
                  <c:v>92.766658500000005</c:v>
                </c:pt>
                <c:pt idx="22">
                  <c:v>91.709383500000001</c:v>
                </c:pt>
                <c:pt idx="23">
                  <c:v>90.671227000000002</c:v>
                </c:pt>
                <c:pt idx="24">
                  <c:v>89.741803700000006</c:v>
                </c:pt>
                <c:pt idx="25">
                  <c:v>88.798367999999996</c:v>
                </c:pt>
                <c:pt idx="26">
                  <c:v>87.821491699999996</c:v>
                </c:pt>
                <c:pt idx="27">
                  <c:v>87.7901703</c:v>
                </c:pt>
                <c:pt idx="28">
                  <c:v>87.7578429</c:v>
                </c:pt>
                <c:pt idx="29">
                  <c:v>87.671661900000004</c:v>
                </c:pt>
                <c:pt idx="30">
                  <c:v>87.636304600000003</c:v>
                </c:pt>
                <c:pt idx="31">
                  <c:v>87.609197899999998</c:v>
                </c:pt>
                <c:pt idx="32">
                  <c:v>87.578962500000003</c:v>
                </c:pt>
                <c:pt idx="33">
                  <c:v>87.548582699999997</c:v>
                </c:pt>
                <c:pt idx="34">
                  <c:v>87.504719699999995</c:v>
                </c:pt>
                <c:pt idx="35">
                  <c:v>87.480295400000003</c:v>
                </c:pt>
                <c:pt idx="36">
                  <c:v>87.456264000000004</c:v>
                </c:pt>
                <c:pt idx="37">
                  <c:v>87.410209499999993</c:v>
                </c:pt>
                <c:pt idx="38">
                  <c:v>87.387884600000007</c:v>
                </c:pt>
                <c:pt idx="39">
                  <c:v>87.352019400000003</c:v>
                </c:pt>
                <c:pt idx="40">
                  <c:v>87.328782599999997</c:v>
                </c:pt>
                <c:pt idx="41">
                  <c:v>87.3045434</c:v>
                </c:pt>
                <c:pt idx="42">
                  <c:v>87.274001499999997</c:v>
                </c:pt>
                <c:pt idx="43">
                  <c:v>87.223441500000007</c:v>
                </c:pt>
                <c:pt idx="44">
                  <c:v>87.199916099999996</c:v>
                </c:pt>
                <c:pt idx="45">
                  <c:v>87.175534099999993</c:v>
                </c:pt>
                <c:pt idx="46">
                  <c:v>87.146450000000002</c:v>
                </c:pt>
                <c:pt idx="47">
                  <c:v>87.116354400000006</c:v>
                </c:pt>
                <c:pt idx="48">
                  <c:v>87.088466299999993</c:v>
                </c:pt>
                <c:pt idx="49">
                  <c:v>87.061705700000005</c:v>
                </c:pt>
                <c:pt idx="50">
                  <c:v>87.034613500000006</c:v>
                </c:pt>
                <c:pt idx="51">
                  <c:v>87.007231300000001</c:v>
                </c:pt>
                <c:pt idx="52">
                  <c:v>86.979364899999993</c:v>
                </c:pt>
                <c:pt idx="53">
                  <c:v>86.950350799999995</c:v>
                </c:pt>
                <c:pt idx="54">
                  <c:v>86.921417399999996</c:v>
                </c:pt>
                <c:pt idx="55">
                  <c:v>86.888929099999999</c:v>
                </c:pt>
                <c:pt idx="56">
                  <c:v>86.860507400000003</c:v>
                </c:pt>
                <c:pt idx="57">
                  <c:v>86.832991500000006</c:v>
                </c:pt>
                <c:pt idx="58">
                  <c:v>86.805534600000001</c:v>
                </c:pt>
                <c:pt idx="59">
                  <c:v>86.721520299999995</c:v>
                </c:pt>
                <c:pt idx="60">
                  <c:v>86.6489148</c:v>
                </c:pt>
                <c:pt idx="61">
                  <c:v>86.615020400000006</c:v>
                </c:pt>
                <c:pt idx="62">
                  <c:v>86.587866599999998</c:v>
                </c:pt>
                <c:pt idx="63">
                  <c:v>86.558982</c:v>
                </c:pt>
                <c:pt idx="64">
                  <c:v>86.501153500000001</c:v>
                </c:pt>
                <c:pt idx="65">
                  <c:v>86.502024500000005</c:v>
                </c:pt>
                <c:pt idx="66">
                  <c:v>86.472679200000002</c:v>
                </c:pt>
                <c:pt idx="67">
                  <c:v>86.439168800000004</c:v>
                </c:pt>
                <c:pt idx="68">
                  <c:v>86.441391699999997</c:v>
                </c:pt>
                <c:pt idx="69">
                  <c:v>86.418784299999999</c:v>
                </c:pt>
                <c:pt idx="70">
                  <c:v>86.396771400000006</c:v>
                </c:pt>
                <c:pt idx="71">
                  <c:v>86.376157300000003</c:v>
                </c:pt>
                <c:pt idx="72">
                  <c:v>86.307545399999995</c:v>
                </c:pt>
                <c:pt idx="73">
                  <c:v>86.253712399999998</c:v>
                </c:pt>
                <c:pt idx="74">
                  <c:v>86.231504200000003</c:v>
                </c:pt>
                <c:pt idx="75">
                  <c:v>86.202436899999995</c:v>
                </c:pt>
                <c:pt idx="76">
                  <c:v>86.109924899999996</c:v>
                </c:pt>
                <c:pt idx="77">
                  <c:v>86.110296099999999</c:v>
                </c:pt>
                <c:pt idx="78">
                  <c:v>86.052219300000004</c:v>
                </c:pt>
                <c:pt idx="79">
                  <c:v>86.083318000000006</c:v>
                </c:pt>
                <c:pt idx="80">
                  <c:v>86.063469900000001</c:v>
                </c:pt>
                <c:pt idx="81">
                  <c:v>86.121488099999993</c:v>
                </c:pt>
                <c:pt idx="82">
                  <c:v>86.074592800000005</c:v>
                </c:pt>
                <c:pt idx="83">
                  <c:v>86.064300299999999</c:v>
                </c:pt>
                <c:pt idx="84">
                  <c:v>86.0805316</c:v>
                </c:pt>
                <c:pt idx="85">
                  <c:v>86.134740600000001</c:v>
                </c:pt>
                <c:pt idx="86">
                  <c:v>86.188866700000005</c:v>
                </c:pt>
                <c:pt idx="87">
                  <c:v>86.198773099999997</c:v>
                </c:pt>
                <c:pt idx="88">
                  <c:v>86.247137300000006</c:v>
                </c:pt>
                <c:pt idx="89">
                  <c:v>86.324368800000002</c:v>
                </c:pt>
                <c:pt idx="90">
                  <c:v>86.409077499999995</c:v>
                </c:pt>
                <c:pt idx="91">
                  <c:v>86.567987500000001</c:v>
                </c:pt>
                <c:pt idx="92">
                  <c:v>86.725671599999998</c:v>
                </c:pt>
                <c:pt idx="93">
                  <c:v>86.895893900000004</c:v>
                </c:pt>
                <c:pt idx="94">
                  <c:v>87.084170099999994</c:v>
                </c:pt>
                <c:pt idx="95">
                  <c:v>87.297553399999998</c:v>
                </c:pt>
                <c:pt idx="96">
                  <c:v>87.511679200000003</c:v>
                </c:pt>
                <c:pt idx="97">
                  <c:v>87.766007200000004</c:v>
                </c:pt>
                <c:pt idx="98">
                  <c:v>88.062744499999994</c:v>
                </c:pt>
                <c:pt idx="99">
                  <c:v>88.349025999999995</c:v>
                </c:pt>
                <c:pt idx="100">
                  <c:v>88.717697099999995</c:v>
                </c:pt>
                <c:pt idx="101">
                  <c:v>89.093055100000001</c:v>
                </c:pt>
                <c:pt idx="102">
                  <c:v>89.521744200000001</c:v>
                </c:pt>
                <c:pt idx="103">
                  <c:v>89.963562300000007</c:v>
                </c:pt>
                <c:pt idx="104">
                  <c:v>90.482752399999995</c:v>
                </c:pt>
                <c:pt idx="105">
                  <c:v>91.056170300000005</c:v>
                </c:pt>
                <c:pt idx="106">
                  <c:v>91.686937599999993</c:v>
                </c:pt>
                <c:pt idx="107">
                  <c:v>92.395672200000007</c:v>
                </c:pt>
                <c:pt idx="108">
                  <c:v>93.203724100000002</c:v>
                </c:pt>
                <c:pt idx="109">
                  <c:v>94.075018499999999</c:v>
                </c:pt>
                <c:pt idx="110">
                  <c:v>95.014987599999998</c:v>
                </c:pt>
                <c:pt idx="111">
                  <c:v>96.049894300000005</c:v>
                </c:pt>
                <c:pt idx="112">
                  <c:v>97.161778400000003</c:v>
                </c:pt>
                <c:pt idx="113">
                  <c:v>98.474729600000003</c:v>
                </c:pt>
                <c:pt idx="114">
                  <c:v>100.45021199999999</c:v>
                </c:pt>
                <c:pt idx="115">
                  <c:v>102.64561399999999</c:v>
                </c:pt>
                <c:pt idx="116">
                  <c:v>105.098951</c:v>
                </c:pt>
                <c:pt idx="117">
                  <c:v>107.61228</c:v>
                </c:pt>
                <c:pt idx="118">
                  <c:v>116.391847</c:v>
                </c:pt>
                <c:pt idx="119">
                  <c:v>118.451431</c:v>
                </c:pt>
                <c:pt idx="120">
                  <c:v>120.241449</c:v>
                </c:pt>
                <c:pt idx="121">
                  <c:v>122.02976</c:v>
                </c:pt>
                <c:pt idx="122">
                  <c:v>123.57035500000001</c:v>
                </c:pt>
                <c:pt idx="123">
                  <c:v>125.072828</c:v>
                </c:pt>
                <c:pt idx="124">
                  <c:v>126.45721</c:v>
                </c:pt>
                <c:pt idx="125">
                  <c:v>127.64596400000001</c:v>
                </c:pt>
                <c:pt idx="126">
                  <c:v>128.41496799999999</c:v>
                </c:pt>
                <c:pt idx="127">
                  <c:v>129.17425299999999</c:v>
                </c:pt>
                <c:pt idx="128">
                  <c:v>129.90321399999999</c:v>
                </c:pt>
                <c:pt idx="129">
                  <c:v>130.609635</c:v>
                </c:pt>
                <c:pt idx="130">
                  <c:v>131.308663</c:v>
                </c:pt>
                <c:pt idx="131">
                  <c:v>132.096846</c:v>
                </c:pt>
                <c:pt idx="132">
                  <c:v>132.84528399999999</c:v>
                </c:pt>
                <c:pt idx="133">
                  <c:v>133.556701</c:v>
                </c:pt>
                <c:pt idx="134">
                  <c:v>134.07017200000001</c:v>
                </c:pt>
                <c:pt idx="135">
                  <c:v>135.04203200000001</c:v>
                </c:pt>
                <c:pt idx="136">
                  <c:v>135.66989699999999</c:v>
                </c:pt>
                <c:pt idx="137">
                  <c:v>136.24757600000001</c:v>
                </c:pt>
                <c:pt idx="138">
                  <c:v>136.82009099999999</c:v>
                </c:pt>
                <c:pt idx="139">
                  <c:v>137.41408899999999</c:v>
                </c:pt>
                <c:pt idx="140">
                  <c:v>137.91381999999999</c:v>
                </c:pt>
                <c:pt idx="141">
                  <c:v>138.57246599999999</c:v>
                </c:pt>
                <c:pt idx="142">
                  <c:v>139.18177600000001</c:v>
                </c:pt>
                <c:pt idx="143">
                  <c:v>139.76501999999999</c:v>
                </c:pt>
                <c:pt idx="144">
                  <c:v>140.507509</c:v>
                </c:pt>
                <c:pt idx="145">
                  <c:v>141.33324099999999</c:v>
                </c:pt>
                <c:pt idx="146">
                  <c:v>142.231911</c:v>
                </c:pt>
                <c:pt idx="147">
                  <c:v>143.15839099999999</c:v>
                </c:pt>
                <c:pt idx="148">
                  <c:v>146.08216400000001</c:v>
                </c:pt>
                <c:pt idx="149">
                  <c:v>146.99441400000001</c:v>
                </c:pt>
                <c:pt idx="150">
                  <c:v>148.027019</c:v>
                </c:pt>
                <c:pt idx="151">
                  <c:v>148.903944</c:v>
                </c:pt>
                <c:pt idx="152">
                  <c:v>150.11442099999999</c:v>
                </c:pt>
                <c:pt idx="153">
                  <c:v>151.16372999999999</c:v>
                </c:pt>
                <c:pt idx="154">
                  <c:v>152.32846000000001</c:v>
                </c:pt>
                <c:pt idx="155">
                  <c:v>153.468332</c:v>
                </c:pt>
                <c:pt idx="156">
                  <c:v>154.611253</c:v>
                </c:pt>
                <c:pt idx="157">
                  <c:v>155.77458300000001</c:v>
                </c:pt>
                <c:pt idx="158">
                  <c:v>156.922504</c:v>
                </c:pt>
                <c:pt idx="159">
                  <c:v>158.08707999999999</c:v>
                </c:pt>
                <c:pt idx="160">
                  <c:v>159.342534</c:v>
                </c:pt>
                <c:pt idx="161">
                  <c:v>160.645366</c:v>
                </c:pt>
                <c:pt idx="162">
                  <c:v>161.953777</c:v>
                </c:pt>
                <c:pt idx="163">
                  <c:v>163.26991699999999</c:v>
                </c:pt>
                <c:pt idx="164">
                  <c:v>164.586578</c:v>
                </c:pt>
                <c:pt idx="165">
                  <c:v>165.944863</c:v>
                </c:pt>
                <c:pt idx="166">
                  <c:v>167.3595</c:v>
                </c:pt>
                <c:pt idx="167">
                  <c:v>168.850731</c:v>
                </c:pt>
                <c:pt idx="168">
                  <c:v>170.429463</c:v>
                </c:pt>
                <c:pt idx="169">
                  <c:v>172.11716799999999</c:v>
                </c:pt>
                <c:pt idx="170">
                  <c:v>173.90869599999999</c:v>
                </c:pt>
                <c:pt idx="171">
                  <c:v>175.69710599999999</c:v>
                </c:pt>
                <c:pt idx="172">
                  <c:v>177.579421</c:v>
                </c:pt>
                <c:pt idx="173">
                  <c:v>179.470135</c:v>
                </c:pt>
                <c:pt idx="174">
                  <c:v>181.33982599999999</c:v>
                </c:pt>
                <c:pt idx="175">
                  <c:v>183.20007100000001</c:v>
                </c:pt>
                <c:pt idx="176">
                  <c:v>185.032917</c:v>
                </c:pt>
                <c:pt idx="177">
                  <c:v>186.855794</c:v>
                </c:pt>
                <c:pt idx="178">
                  <c:v>188.71386699999999</c:v>
                </c:pt>
                <c:pt idx="179">
                  <c:v>298.29621200000003</c:v>
                </c:pt>
                <c:pt idx="180">
                  <c:v>281.37388299999998</c:v>
                </c:pt>
                <c:pt idx="181">
                  <c:v>273.106965</c:v>
                </c:pt>
                <c:pt idx="182">
                  <c:v>269.71744100000001</c:v>
                </c:pt>
                <c:pt idx="183">
                  <c:v>266.84978799999999</c:v>
                </c:pt>
                <c:pt idx="184">
                  <c:v>264.376103</c:v>
                </c:pt>
                <c:pt idx="185">
                  <c:v>262.15425099999999</c:v>
                </c:pt>
                <c:pt idx="186">
                  <c:v>260.09807999999998</c:v>
                </c:pt>
                <c:pt idx="187">
                  <c:v>259.33263199999999</c:v>
                </c:pt>
                <c:pt idx="188">
                  <c:v>259.30257699999999</c:v>
                </c:pt>
                <c:pt idx="189">
                  <c:v>259.04590000000002</c:v>
                </c:pt>
                <c:pt idx="190">
                  <c:v>258.85693400000002</c:v>
                </c:pt>
                <c:pt idx="191">
                  <c:v>258.21646199999998</c:v>
                </c:pt>
                <c:pt idx="192">
                  <c:v>258.61988700000001</c:v>
                </c:pt>
                <c:pt idx="193">
                  <c:v>258.910685</c:v>
                </c:pt>
                <c:pt idx="194">
                  <c:v>259.47214100000002</c:v>
                </c:pt>
                <c:pt idx="195">
                  <c:v>259.97310399999998</c:v>
                </c:pt>
                <c:pt idx="196">
                  <c:v>260.35355499999997</c:v>
                </c:pt>
                <c:pt idx="197">
                  <c:v>260.52846899999997</c:v>
                </c:pt>
                <c:pt idx="198">
                  <c:v>261.36907400000001</c:v>
                </c:pt>
                <c:pt idx="199">
                  <c:v>262.14012700000001</c:v>
                </c:pt>
                <c:pt idx="200">
                  <c:v>262.647111</c:v>
                </c:pt>
                <c:pt idx="201">
                  <c:v>263.21842600000002</c:v>
                </c:pt>
                <c:pt idx="202">
                  <c:v>263.887066</c:v>
                </c:pt>
                <c:pt idx="203">
                  <c:v>264.751082</c:v>
                </c:pt>
                <c:pt idx="204">
                  <c:v>265.67827799999998</c:v>
                </c:pt>
                <c:pt idx="205">
                  <c:v>266.71060599999998</c:v>
                </c:pt>
                <c:pt idx="206">
                  <c:v>267.68529899999999</c:v>
                </c:pt>
                <c:pt idx="207">
                  <c:v>268.71052100000003</c:v>
                </c:pt>
                <c:pt idx="208">
                  <c:v>269.84141299999999</c:v>
                </c:pt>
                <c:pt idx="209">
                  <c:v>424.78205800000001</c:v>
                </c:pt>
                <c:pt idx="210">
                  <c:v>426.84601500000002</c:v>
                </c:pt>
                <c:pt idx="211">
                  <c:v>374.42573099999998</c:v>
                </c:pt>
                <c:pt idx="212">
                  <c:v>357.436778</c:v>
                </c:pt>
                <c:pt idx="213">
                  <c:v>349.66448800000001</c:v>
                </c:pt>
                <c:pt idx="214">
                  <c:v>347.002161</c:v>
                </c:pt>
                <c:pt idx="215">
                  <c:v>345.714315</c:v>
                </c:pt>
                <c:pt idx="216">
                  <c:v>345.07225099999999</c:v>
                </c:pt>
                <c:pt idx="217">
                  <c:v>345.30366400000003</c:v>
                </c:pt>
                <c:pt idx="218">
                  <c:v>345.55128400000001</c:v>
                </c:pt>
                <c:pt idx="219">
                  <c:v>348.87268999999998</c:v>
                </c:pt>
                <c:pt idx="220">
                  <c:v>354.18892199999999</c:v>
                </c:pt>
                <c:pt idx="221">
                  <c:v>357.64481699999999</c:v>
                </c:pt>
                <c:pt idx="222">
                  <c:v>359.181915</c:v>
                </c:pt>
                <c:pt idx="223">
                  <c:v>359.69244600000002</c:v>
                </c:pt>
                <c:pt idx="224">
                  <c:v>359.73895099999999</c:v>
                </c:pt>
                <c:pt idx="225">
                  <c:v>359.213323</c:v>
                </c:pt>
                <c:pt idx="226">
                  <c:v>358.48194899999999</c:v>
                </c:pt>
                <c:pt idx="227">
                  <c:v>357.984309</c:v>
                </c:pt>
                <c:pt idx="228">
                  <c:v>357.93532299999998</c:v>
                </c:pt>
                <c:pt idx="229">
                  <c:v>358.09783800000002</c:v>
                </c:pt>
                <c:pt idx="230">
                  <c:v>358.46413699999999</c:v>
                </c:pt>
                <c:pt idx="231">
                  <c:v>359.09061000000003</c:v>
                </c:pt>
                <c:pt idx="232">
                  <c:v>359.77651700000001</c:v>
                </c:pt>
                <c:pt idx="233">
                  <c:v>360.47112900000002</c:v>
                </c:pt>
                <c:pt idx="234">
                  <c:v>361.206862</c:v>
                </c:pt>
                <c:pt idx="235">
                  <c:v>362.22214500000001</c:v>
                </c:pt>
                <c:pt idx="236">
                  <c:v>363.20589999999999</c:v>
                </c:pt>
                <c:pt idx="237">
                  <c:v>364.47519399999999</c:v>
                </c:pt>
                <c:pt idx="238">
                  <c:v>365.66677800000002</c:v>
                </c:pt>
                <c:pt idx="239">
                  <c:v>366.87832400000002</c:v>
                </c:pt>
                <c:pt idx="240">
                  <c:v>364.09437100000002</c:v>
                </c:pt>
                <c:pt idx="241">
                  <c:v>365.03846399999998</c:v>
                </c:pt>
                <c:pt idx="242">
                  <c:v>366.354488</c:v>
                </c:pt>
                <c:pt idx="243">
                  <c:v>367.98123600000002</c:v>
                </c:pt>
                <c:pt idx="244">
                  <c:v>369.56956200000002</c:v>
                </c:pt>
                <c:pt idx="245">
                  <c:v>371.05205899999999</c:v>
                </c:pt>
                <c:pt idx="246">
                  <c:v>372.60829999999999</c:v>
                </c:pt>
                <c:pt idx="247">
                  <c:v>374.36139100000003</c:v>
                </c:pt>
                <c:pt idx="248">
                  <c:v>376.29230799999999</c:v>
                </c:pt>
                <c:pt idx="249">
                  <c:v>377.933221</c:v>
                </c:pt>
                <c:pt idx="250">
                  <c:v>379.45377300000001</c:v>
                </c:pt>
                <c:pt idx="251">
                  <c:v>383.04851600000001</c:v>
                </c:pt>
                <c:pt idx="252">
                  <c:v>385.87581799999998</c:v>
                </c:pt>
                <c:pt idx="253">
                  <c:v>388.25369499999999</c:v>
                </c:pt>
                <c:pt idx="254">
                  <c:v>390.51783699999999</c:v>
                </c:pt>
                <c:pt idx="255">
                  <c:v>392.65876900000001</c:v>
                </c:pt>
                <c:pt idx="256">
                  <c:v>394.97625799999997</c:v>
                </c:pt>
                <c:pt idx="257">
                  <c:v>397.70463599999999</c:v>
                </c:pt>
                <c:pt idx="258">
                  <c:v>400.49199700000003</c:v>
                </c:pt>
                <c:pt idx="259">
                  <c:v>403.38279</c:v>
                </c:pt>
                <c:pt idx="260">
                  <c:v>406.49196599999999</c:v>
                </c:pt>
                <c:pt idx="261">
                  <c:v>409.575199</c:v>
                </c:pt>
                <c:pt idx="262">
                  <c:v>412.74385799999999</c:v>
                </c:pt>
                <c:pt idx="263">
                  <c:v>415.76285000000001</c:v>
                </c:pt>
                <c:pt idx="264">
                  <c:v>419.13753200000002</c:v>
                </c:pt>
                <c:pt idx="265">
                  <c:v>422.67514499999999</c:v>
                </c:pt>
                <c:pt idx="266">
                  <c:v>426.49283500000001</c:v>
                </c:pt>
                <c:pt idx="267">
                  <c:v>430.341566</c:v>
                </c:pt>
                <c:pt idx="268">
                  <c:v>433.80684400000001</c:v>
                </c:pt>
                <c:pt idx="269">
                  <c:v>437.61868700000002</c:v>
                </c:pt>
                <c:pt idx="270">
                  <c:v>441.48132700000002</c:v>
                </c:pt>
                <c:pt idx="271">
                  <c:v>605.76054399999998</c:v>
                </c:pt>
                <c:pt idx="272">
                  <c:v>560.36866899999995</c:v>
                </c:pt>
                <c:pt idx="273">
                  <c:v>540.67404399999998</c:v>
                </c:pt>
                <c:pt idx="274">
                  <c:v>530.69183599999997</c:v>
                </c:pt>
                <c:pt idx="275">
                  <c:v>525.800883</c:v>
                </c:pt>
                <c:pt idx="276">
                  <c:v>522.79853000000003</c:v>
                </c:pt>
                <c:pt idx="277">
                  <c:v>521.578666</c:v>
                </c:pt>
                <c:pt idx="278">
                  <c:v>520.94127100000003</c:v>
                </c:pt>
                <c:pt idx="279">
                  <c:v>520.45293800000002</c:v>
                </c:pt>
                <c:pt idx="280">
                  <c:v>521.68866200000002</c:v>
                </c:pt>
                <c:pt idx="281">
                  <c:v>523.44358699999998</c:v>
                </c:pt>
                <c:pt idx="282">
                  <c:v>525.89074300000004</c:v>
                </c:pt>
                <c:pt idx="283">
                  <c:v>529.497255</c:v>
                </c:pt>
                <c:pt idx="284">
                  <c:v>533.42005600000005</c:v>
                </c:pt>
                <c:pt idx="285">
                  <c:v>537.50798499999996</c:v>
                </c:pt>
                <c:pt idx="286">
                  <c:v>541.52816900000005</c:v>
                </c:pt>
                <c:pt idx="287">
                  <c:v>545.35060299999998</c:v>
                </c:pt>
                <c:pt idx="288">
                  <c:v>549.40708600000005</c:v>
                </c:pt>
                <c:pt idx="289">
                  <c:v>553.18778499999996</c:v>
                </c:pt>
                <c:pt idx="290">
                  <c:v>556.83286499999997</c:v>
                </c:pt>
                <c:pt idx="291">
                  <c:v>560.56330000000003</c:v>
                </c:pt>
                <c:pt idx="292">
                  <c:v>565.30330600000002</c:v>
                </c:pt>
                <c:pt idx="293">
                  <c:v>569.48882600000002</c:v>
                </c:pt>
                <c:pt idx="294">
                  <c:v>574.05440599999997</c:v>
                </c:pt>
                <c:pt idx="295">
                  <c:v>578.90350799999999</c:v>
                </c:pt>
                <c:pt idx="296">
                  <c:v>583.24175600000001</c:v>
                </c:pt>
                <c:pt idx="297">
                  <c:v>587.01447099999996</c:v>
                </c:pt>
                <c:pt idx="298">
                  <c:v>590.86371699999995</c:v>
                </c:pt>
                <c:pt idx="299">
                  <c:v>595.16498799999999</c:v>
                </c:pt>
                <c:pt idx="300">
                  <c:v>598.82437200000004</c:v>
                </c:pt>
                <c:pt idx="301">
                  <c:v>770.967938</c:v>
                </c:pt>
                <c:pt idx="302">
                  <c:v>745.92870900000003</c:v>
                </c:pt>
                <c:pt idx="303">
                  <c:v>736.19178099999999</c:v>
                </c:pt>
                <c:pt idx="304">
                  <c:v>731.904673</c:v>
                </c:pt>
                <c:pt idx="305">
                  <c:v>730.12512000000004</c:v>
                </c:pt>
                <c:pt idx="306">
                  <c:v>729.52496599999995</c:v>
                </c:pt>
                <c:pt idx="307">
                  <c:v>730.05719499999998</c:v>
                </c:pt>
                <c:pt idx="308">
                  <c:v>730.65427299999999</c:v>
                </c:pt>
                <c:pt idx="309">
                  <c:v>731.66550199999995</c:v>
                </c:pt>
                <c:pt idx="310">
                  <c:v>733.28584599999999</c:v>
                </c:pt>
                <c:pt idx="311">
                  <c:v>733.61905100000001</c:v>
                </c:pt>
                <c:pt idx="312">
                  <c:v>734.95071800000005</c:v>
                </c:pt>
                <c:pt idx="313">
                  <c:v>736.89977999999996</c:v>
                </c:pt>
                <c:pt idx="314">
                  <c:v>739.17716199999995</c:v>
                </c:pt>
                <c:pt idx="315">
                  <c:v>741.08399699999995</c:v>
                </c:pt>
                <c:pt idx="316">
                  <c:v>743.51489200000003</c:v>
                </c:pt>
                <c:pt idx="317">
                  <c:v>746.02154199999995</c:v>
                </c:pt>
                <c:pt idx="318">
                  <c:v>747.86796200000003</c:v>
                </c:pt>
                <c:pt idx="319">
                  <c:v>750.52157699999998</c:v>
                </c:pt>
                <c:pt idx="320">
                  <c:v>752.78969400000005</c:v>
                </c:pt>
                <c:pt idx="321">
                  <c:v>755.15147000000002</c:v>
                </c:pt>
                <c:pt idx="322">
                  <c:v>757.63119099999994</c:v>
                </c:pt>
                <c:pt idx="323">
                  <c:v>759.85393399999998</c:v>
                </c:pt>
                <c:pt idx="324">
                  <c:v>762.17195600000002</c:v>
                </c:pt>
                <c:pt idx="325">
                  <c:v>764.57349899999997</c:v>
                </c:pt>
                <c:pt idx="326">
                  <c:v>767.44654800000001</c:v>
                </c:pt>
                <c:pt idx="327">
                  <c:v>770.32238600000005</c:v>
                </c:pt>
                <c:pt idx="328">
                  <c:v>771.95751099999995</c:v>
                </c:pt>
                <c:pt idx="329">
                  <c:v>775.61722699999996</c:v>
                </c:pt>
                <c:pt idx="330">
                  <c:v>779.35654099999999</c:v>
                </c:pt>
                <c:pt idx="331">
                  <c:v>783.31249200000002</c:v>
                </c:pt>
                <c:pt idx="332">
                  <c:v>822.54851099999996</c:v>
                </c:pt>
                <c:pt idx="333">
                  <c:v>829.13976300000002</c:v>
                </c:pt>
                <c:pt idx="334">
                  <c:v>833.61629200000004</c:v>
                </c:pt>
                <c:pt idx="335">
                  <c:v>836.49523299999998</c:v>
                </c:pt>
                <c:pt idx="336">
                  <c:v>838.66283499999997</c:v>
                </c:pt>
                <c:pt idx="337">
                  <c:v>841.35943099999997</c:v>
                </c:pt>
                <c:pt idx="338">
                  <c:v>843.17989399999999</c:v>
                </c:pt>
                <c:pt idx="339">
                  <c:v>844.88090699999998</c:v>
                </c:pt>
                <c:pt idx="340">
                  <c:v>846.20276000000001</c:v>
                </c:pt>
                <c:pt idx="341">
                  <c:v>846.98016299999995</c:v>
                </c:pt>
                <c:pt idx="342">
                  <c:v>847.33128899999997</c:v>
                </c:pt>
                <c:pt idx="343">
                  <c:v>848.177009</c:v>
                </c:pt>
                <c:pt idx="344">
                  <c:v>849.10855800000002</c:v>
                </c:pt>
                <c:pt idx="345">
                  <c:v>850.61822199999995</c:v>
                </c:pt>
                <c:pt idx="346">
                  <c:v>852.62389499999995</c:v>
                </c:pt>
                <c:pt idx="347">
                  <c:v>853.782285</c:v>
                </c:pt>
                <c:pt idx="348">
                  <c:v>854.84609899999998</c:v>
                </c:pt>
                <c:pt idx="349">
                  <c:v>856.15355399999999</c:v>
                </c:pt>
                <c:pt idx="350">
                  <c:v>857.47515499999997</c:v>
                </c:pt>
                <c:pt idx="351">
                  <c:v>859.14792699999998</c:v>
                </c:pt>
                <c:pt idx="352">
                  <c:v>860.78737100000001</c:v>
                </c:pt>
                <c:pt idx="353">
                  <c:v>861.43599800000004</c:v>
                </c:pt>
                <c:pt idx="354">
                  <c:v>862.54620999999997</c:v>
                </c:pt>
                <c:pt idx="355">
                  <c:v>863.03547400000002</c:v>
                </c:pt>
                <c:pt idx="356">
                  <c:v>864.14577599999996</c:v>
                </c:pt>
                <c:pt idx="357">
                  <c:v>864.99853499999995</c:v>
                </c:pt>
                <c:pt idx="358">
                  <c:v>866.01118699999995</c:v>
                </c:pt>
                <c:pt idx="359">
                  <c:v>866.80052799999999</c:v>
                </c:pt>
                <c:pt idx="360">
                  <c:v>867.89083000000005</c:v>
                </c:pt>
                <c:pt idx="361">
                  <c:v>868.973795</c:v>
                </c:pt>
                <c:pt idx="362">
                  <c:v>959.48836500000004</c:v>
                </c:pt>
                <c:pt idx="363">
                  <c:v>946.80018199999995</c:v>
                </c:pt>
                <c:pt idx="364">
                  <c:v>942.62297100000001</c:v>
                </c:pt>
                <c:pt idx="365">
                  <c:v>941.90459699999997</c:v>
                </c:pt>
                <c:pt idx="366">
                  <c:v>940.61650699999996</c:v>
                </c:pt>
                <c:pt idx="367">
                  <c:v>940.25222299999996</c:v>
                </c:pt>
                <c:pt idx="368">
                  <c:v>941.985904</c:v>
                </c:pt>
                <c:pt idx="369">
                  <c:v>943.34476700000005</c:v>
                </c:pt>
                <c:pt idx="370">
                  <c:v>944.92249200000003</c:v>
                </c:pt>
                <c:pt idx="371">
                  <c:v>946.06669899999997</c:v>
                </c:pt>
                <c:pt idx="372">
                  <c:v>945.66246599999999</c:v>
                </c:pt>
                <c:pt idx="373">
                  <c:v>947.35670300000004</c:v>
                </c:pt>
                <c:pt idx="374">
                  <c:v>947.59024399999998</c:v>
                </c:pt>
                <c:pt idx="375">
                  <c:v>948.49179100000003</c:v>
                </c:pt>
                <c:pt idx="376">
                  <c:v>949.47234300000002</c:v>
                </c:pt>
                <c:pt idx="377">
                  <c:v>949.99940300000003</c:v>
                </c:pt>
                <c:pt idx="378">
                  <c:v>949.362346</c:v>
                </c:pt>
                <c:pt idx="379">
                  <c:v>950.72275000000002</c:v>
                </c:pt>
                <c:pt idx="380">
                  <c:v>950.62992299999996</c:v>
                </c:pt>
                <c:pt idx="381">
                  <c:v>952.79753700000003</c:v>
                </c:pt>
                <c:pt idx="382">
                  <c:v>956.04460400000005</c:v>
                </c:pt>
                <c:pt idx="383">
                  <c:v>959.75797599999999</c:v>
                </c:pt>
                <c:pt idx="384">
                  <c:v>960.872882</c:v>
                </c:pt>
                <c:pt idx="385">
                  <c:v>962.71486200000004</c:v>
                </c:pt>
                <c:pt idx="386">
                  <c:v>962.94099900000003</c:v>
                </c:pt>
                <c:pt idx="387">
                  <c:v>964.59014400000001</c:v>
                </c:pt>
                <c:pt idx="388">
                  <c:v>969.59339</c:v>
                </c:pt>
                <c:pt idx="389">
                  <c:v>970.55953499999998</c:v>
                </c:pt>
                <c:pt idx="390">
                  <c:v>974.028053</c:v>
                </c:pt>
                <c:pt idx="391">
                  <c:v>978.464832</c:v>
                </c:pt>
                <c:pt idx="392">
                  <c:v>981.94247099999995</c:v>
                </c:pt>
                <c:pt idx="393">
                  <c:v>978.87967200000003</c:v>
                </c:pt>
                <c:pt idx="394">
                  <c:v>980.15079200000002</c:v>
                </c:pt>
                <c:pt idx="395">
                  <c:v>981.18338100000005</c:v>
                </c:pt>
                <c:pt idx="396">
                  <c:v>982.88923299999999</c:v>
                </c:pt>
                <c:pt idx="397">
                  <c:v>985.08966799999996</c:v>
                </c:pt>
                <c:pt idx="398">
                  <c:v>987.10062100000005</c:v>
                </c:pt>
                <c:pt idx="399">
                  <c:v>990.00471500000003</c:v>
                </c:pt>
                <c:pt idx="400">
                  <c:v>993.76719000000003</c:v>
                </c:pt>
                <c:pt idx="401">
                  <c:v>997.278775</c:v>
                </c:pt>
                <c:pt idx="402">
                  <c:v>998.10960399999999</c:v>
                </c:pt>
                <c:pt idx="403">
                  <c:v>1000.63747</c:v>
                </c:pt>
                <c:pt idx="404">
                  <c:v>1002.14565</c:v>
                </c:pt>
                <c:pt idx="405">
                  <c:v>1003.20601</c:v>
                </c:pt>
                <c:pt idx="406">
                  <c:v>1004.46767</c:v>
                </c:pt>
                <c:pt idx="407">
                  <c:v>1004.81782</c:v>
                </c:pt>
                <c:pt idx="408">
                  <c:v>1005.8882</c:v>
                </c:pt>
                <c:pt idx="409">
                  <c:v>1007.8262999999999</c:v>
                </c:pt>
                <c:pt idx="410">
                  <c:v>1009.83429</c:v>
                </c:pt>
                <c:pt idx="411">
                  <c:v>1012.01408</c:v>
                </c:pt>
                <c:pt idx="412">
                  <c:v>1013.46584</c:v>
                </c:pt>
                <c:pt idx="413">
                  <c:v>1014.9426</c:v>
                </c:pt>
                <c:pt idx="414">
                  <c:v>1016.32618</c:v>
                </c:pt>
                <c:pt idx="415">
                  <c:v>1017.07128</c:v>
                </c:pt>
                <c:pt idx="416">
                  <c:v>1018.91515</c:v>
                </c:pt>
                <c:pt idx="417">
                  <c:v>1020.87526</c:v>
                </c:pt>
                <c:pt idx="418">
                  <c:v>1018.89464</c:v>
                </c:pt>
                <c:pt idx="419">
                  <c:v>1020.59383</c:v>
                </c:pt>
                <c:pt idx="420">
                  <c:v>1023.10286</c:v>
                </c:pt>
                <c:pt idx="421">
                  <c:v>1025.40761</c:v>
                </c:pt>
                <c:pt idx="422">
                  <c:v>1027.2091499999999</c:v>
                </c:pt>
                <c:pt idx="423">
                  <c:v>1029.0146299999999</c:v>
                </c:pt>
                <c:pt idx="424">
                  <c:v>1150.1514199999999</c:v>
                </c:pt>
                <c:pt idx="425">
                  <c:v>1124.96507</c:v>
                </c:pt>
                <c:pt idx="426">
                  <c:v>1108.2038399999999</c:v>
                </c:pt>
                <c:pt idx="427">
                  <c:v>1097.19076</c:v>
                </c:pt>
                <c:pt idx="428">
                  <c:v>1089.5173400000001</c:v>
                </c:pt>
                <c:pt idx="429">
                  <c:v>1086.20812</c:v>
                </c:pt>
                <c:pt idx="430">
                  <c:v>1085.3189400000001</c:v>
                </c:pt>
                <c:pt idx="431">
                  <c:v>1084.1155900000001</c:v>
                </c:pt>
                <c:pt idx="432">
                  <c:v>1082.77082</c:v>
                </c:pt>
                <c:pt idx="433">
                  <c:v>1082.4980499999999</c:v>
                </c:pt>
                <c:pt idx="434">
                  <c:v>1082.4478899999999</c:v>
                </c:pt>
                <c:pt idx="435">
                  <c:v>1082.4516699999999</c:v>
                </c:pt>
                <c:pt idx="436">
                  <c:v>1083.37102</c:v>
                </c:pt>
                <c:pt idx="437">
                  <c:v>1083.88228</c:v>
                </c:pt>
                <c:pt idx="438">
                  <c:v>1084.3116399999999</c:v>
                </c:pt>
                <c:pt idx="439">
                  <c:v>1085.9059199999999</c:v>
                </c:pt>
                <c:pt idx="440">
                  <c:v>1088.1142600000001</c:v>
                </c:pt>
                <c:pt idx="441">
                  <c:v>1089.7515800000001</c:v>
                </c:pt>
                <c:pt idx="442">
                  <c:v>1090.67058</c:v>
                </c:pt>
                <c:pt idx="443">
                  <c:v>1091.9783299999999</c:v>
                </c:pt>
                <c:pt idx="444">
                  <c:v>1093.07942</c:v>
                </c:pt>
                <c:pt idx="445">
                  <c:v>1093.9548</c:v>
                </c:pt>
                <c:pt idx="446">
                  <c:v>1095.0165300000001</c:v>
                </c:pt>
                <c:pt idx="447">
                  <c:v>1095.10661</c:v>
                </c:pt>
                <c:pt idx="448">
                  <c:v>1094.94453</c:v>
                </c:pt>
                <c:pt idx="449">
                  <c:v>1094.3908799999999</c:v>
                </c:pt>
                <c:pt idx="450">
                  <c:v>1093.1401499999999</c:v>
                </c:pt>
                <c:pt idx="451">
                  <c:v>1094.2853500000001</c:v>
                </c:pt>
                <c:pt idx="452">
                  <c:v>1116.43948</c:v>
                </c:pt>
                <c:pt idx="453">
                  <c:v>1117.8664799999999</c:v>
                </c:pt>
                <c:pt idx="454">
                  <c:v>1118.8883599999999</c:v>
                </c:pt>
                <c:pt idx="455">
                  <c:v>1126.1817599999999</c:v>
                </c:pt>
                <c:pt idx="456">
                  <c:v>1123.9816599999999</c:v>
                </c:pt>
                <c:pt idx="457">
                  <c:v>1127.09094</c:v>
                </c:pt>
                <c:pt idx="458">
                  <c:v>1130.6135300000001</c:v>
                </c:pt>
                <c:pt idx="459">
                  <c:v>1134.4202</c:v>
                </c:pt>
                <c:pt idx="460">
                  <c:v>1137.6775</c:v>
                </c:pt>
                <c:pt idx="461">
                  <c:v>1139.78721</c:v>
                </c:pt>
                <c:pt idx="462">
                  <c:v>1140.6913199999999</c:v>
                </c:pt>
                <c:pt idx="463">
                  <c:v>1142.9022399999999</c:v>
                </c:pt>
                <c:pt idx="464">
                  <c:v>1145.1412800000001</c:v>
                </c:pt>
                <c:pt idx="465">
                  <c:v>1147.04069</c:v>
                </c:pt>
                <c:pt idx="466">
                  <c:v>1148.0819799999999</c:v>
                </c:pt>
                <c:pt idx="467">
                  <c:v>1147.9023299999999</c:v>
                </c:pt>
                <c:pt idx="468">
                  <c:v>1148.9159999999999</c:v>
                </c:pt>
                <c:pt idx="469">
                  <c:v>1149.5984599999999</c:v>
                </c:pt>
                <c:pt idx="470">
                  <c:v>1151.74532</c:v>
                </c:pt>
                <c:pt idx="471">
                  <c:v>1150.9431</c:v>
                </c:pt>
                <c:pt idx="472">
                  <c:v>1151.93282</c:v>
                </c:pt>
                <c:pt idx="473">
                  <c:v>1153.0702200000001</c:v>
                </c:pt>
                <c:pt idx="474">
                  <c:v>1153.9562800000001</c:v>
                </c:pt>
                <c:pt idx="475">
                  <c:v>1155.7843800000001</c:v>
                </c:pt>
                <c:pt idx="476">
                  <c:v>1157.6633099999999</c:v>
                </c:pt>
                <c:pt idx="477">
                  <c:v>1159.5125700000001</c:v>
                </c:pt>
                <c:pt idx="478">
                  <c:v>1152.39031</c:v>
                </c:pt>
                <c:pt idx="479">
                  <c:v>1155.6625200000001</c:v>
                </c:pt>
                <c:pt idx="480">
                  <c:v>1155.5581099999999</c:v>
                </c:pt>
                <c:pt idx="481">
                  <c:v>1157.22568</c:v>
                </c:pt>
                <c:pt idx="482">
                  <c:v>1161.6732</c:v>
                </c:pt>
                <c:pt idx="483">
                  <c:v>1163.14237</c:v>
                </c:pt>
                <c:pt idx="484">
                  <c:v>1163.00638</c:v>
                </c:pt>
                <c:pt idx="485">
                  <c:v>1164.9863700000001</c:v>
                </c:pt>
                <c:pt idx="486">
                  <c:v>1169.25126</c:v>
                </c:pt>
                <c:pt idx="487">
                  <c:v>1174.9159</c:v>
                </c:pt>
                <c:pt idx="488">
                  <c:v>1179.0638200000001</c:v>
                </c:pt>
                <c:pt idx="489">
                  <c:v>1183.0455199999999</c:v>
                </c:pt>
                <c:pt idx="490">
                  <c:v>1183.32519</c:v>
                </c:pt>
                <c:pt idx="491">
                  <c:v>1182.6944000000001</c:v>
                </c:pt>
                <c:pt idx="492">
                  <c:v>1184.10546</c:v>
                </c:pt>
                <c:pt idx="493">
                  <c:v>1187.3190199999999</c:v>
                </c:pt>
                <c:pt idx="494">
                  <c:v>1191.15247</c:v>
                </c:pt>
                <c:pt idx="495">
                  <c:v>1193.8915199999999</c:v>
                </c:pt>
                <c:pt idx="496">
                  <c:v>1197.7092500000001</c:v>
                </c:pt>
                <c:pt idx="497">
                  <c:v>1203.5741399999999</c:v>
                </c:pt>
                <c:pt idx="498">
                  <c:v>1213.5537999999999</c:v>
                </c:pt>
                <c:pt idx="499">
                  <c:v>1216.2692400000001</c:v>
                </c:pt>
                <c:pt idx="500">
                  <c:v>1225.4005199999999</c:v>
                </c:pt>
                <c:pt idx="501">
                  <c:v>1229.4646299999999</c:v>
                </c:pt>
                <c:pt idx="502">
                  <c:v>1233.7004099999999</c:v>
                </c:pt>
                <c:pt idx="503">
                  <c:v>1236.03251</c:v>
                </c:pt>
                <c:pt idx="504">
                  <c:v>1241.1555599999999</c:v>
                </c:pt>
                <c:pt idx="505">
                  <c:v>1246.9811999999999</c:v>
                </c:pt>
                <c:pt idx="506">
                  <c:v>1252.8839800000001</c:v>
                </c:pt>
                <c:pt idx="507">
                  <c:v>1257.5536199999999</c:v>
                </c:pt>
                <c:pt idx="508">
                  <c:v>1263.51495</c:v>
                </c:pt>
                <c:pt idx="509">
                  <c:v>1266.19389</c:v>
                </c:pt>
                <c:pt idx="510">
                  <c:v>1271.60169</c:v>
                </c:pt>
                <c:pt idx="511">
                  <c:v>1267.9919</c:v>
                </c:pt>
                <c:pt idx="512">
                  <c:v>1285.1754100000001</c:v>
                </c:pt>
                <c:pt idx="513">
                  <c:v>1288.6116400000001</c:v>
                </c:pt>
                <c:pt idx="514">
                  <c:v>1291.0295900000001</c:v>
                </c:pt>
                <c:pt idx="515">
                  <c:v>1291.7474999999999</c:v>
                </c:pt>
                <c:pt idx="516">
                  <c:v>1293.80503</c:v>
                </c:pt>
                <c:pt idx="517">
                  <c:v>1295.4970000000001</c:v>
                </c:pt>
                <c:pt idx="518">
                  <c:v>1297.2413300000001</c:v>
                </c:pt>
                <c:pt idx="519">
                  <c:v>1299.8448800000001</c:v>
                </c:pt>
                <c:pt idx="520">
                  <c:v>1306.84752</c:v>
                </c:pt>
                <c:pt idx="521">
                  <c:v>1312.2663</c:v>
                </c:pt>
                <c:pt idx="522">
                  <c:v>1321.02774</c:v>
                </c:pt>
                <c:pt idx="523">
                  <c:v>1334.59546</c:v>
                </c:pt>
                <c:pt idx="524">
                  <c:v>1343.1982599999999</c:v>
                </c:pt>
                <c:pt idx="525">
                  <c:v>1345.2664600000001</c:v>
                </c:pt>
                <c:pt idx="526">
                  <c:v>1351.2623599999999</c:v>
                </c:pt>
                <c:pt idx="527">
                  <c:v>1350.1107300000001</c:v>
                </c:pt>
                <c:pt idx="528">
                  <c:v>1342.9867400000001</c:v>
                </c:pt>
                <c:pt idx="529">
                  <c:v>1341.6971599999999</c:v>
                </c:pt>
                <c:pt idx="530">
                  <c:v>1343.3961300000001</c:v>
                </c:pt>
                <c:pt idx="531">
                  <c:v>1339.7244800000001</c:v>
                </c:pt>
                <c:pt idx="532">
                  <c:v>1340.09718</c:v>
                </c:pt>
                <c:pt idx="533">
                  <c:v>1347.13797</c:v>
                </c:pt>
                <c:pt idx="534">
                  <c:v>1342.74551</c:v>
                </c:pt>
                <c:pt idx="535">
                  <c:v>1344.49522</c:v>
                </c:pt>
                <c:pt idx="536">
                  <c:v>1341.5234499999999</c:v>
                </c:pt>
                <c:pt idx="537">
                  <c:v>1338.9791700000001</c:v>
                </c:pt>
                <c:pt idx="538">
                  <c:v>1338.2500600000001</c:v>
                </c:pt>
                <c:pt idx="539">
                  <c:v>1351.4465700000001</c:v>
                </c:pt>
                <c:pt idx="540">
                  <c:v>1359.0744999999999</c:v>
                </c:pt>
                <c:pt idx="541">
                  <c:v>1370.4224899999999</c:v>
                </c:pt>
                <c:pt idx="542">
                  <c:v>1380.8850199999999</c:v>
                </c:pt>
                <c:pt idx="543">
                  <c:v>1388.51728</c:v>
                </c:pt>
                <c:pt idx="544">
                  <c:v>1400.0066300000001</c:v>
                </c:pt>
                <c:pt idx="545">
                  <c:v>1417.78062</c:v>
                </c:pt>
                <c:pt idx="546">
                  <c:v>1425.9886300000001</c:v>
                </c:pt>
                <c:pt idx="547">
                  <c:v>1425.61941</c:v>
                </c:pt>
                <c:pt idx="548">
                  <c:v>1425.92868</c:v>
                </c:pt>
                <c:pt idx="549">
                  <c:v>1428.8031599999999</c:v>
                </c:pt>
                <c:pt idx="550">
                  <c:v>1432.58152</c:v>
                </c:pt>
                <c:pt idx="551">
                  <c:v>1438.84413</c:v>
                </c:pt>
                <c:pt idx="552">
                  <c:v>1441.05646</c:v>
                </c:pt>
                <c:pt idx="553">
                  <c:v>1441.27764</c:v>
                </c:pt>
                <c:pt idx="554">
                  <c:v>1438.00389</c:v>
                </c:pt>
                <c:pt idx="555">
                  <c:v>1436.3550299999999</c:v>
                </c:pt>
                <c:pt idx="556">
                  <c:v>1431.8618200000001</c:v>
                </c:pt>
                <c:pt idx="557">
                  <c:v>1429.87284</c:v>
                </c:pt>
                <c:pt idx="558">
                  <c:v>1429.9308799999999</c:v>
                </c:pt>
                <c:pt idx="559">
                  <c:v>1430.5499400000001</c:v>
                </c:pt>
                <c:pt idx="560">
                  <c:v>1435.81747</c:v>
                </c:pt>
                <c:pt idx="561">
                  <c:v>1442.4668099999999</c:v>
                </c:pt>
                <c:pt idx="562">
                  <c:v>1437.2535600000001</c:v>
                </c:pt>
                <c:pt idx="563">
                  <c:v>1436.6374599999999</c:v>
                </c:pt>
                <c:pt idx="564">
                  <c:v>1437.1390100000001</c:v>
                </c:pt>
                <c:pt idx="565">
                  <c:v>1453.1847299999999</c:v>
                </c:pt>
                <c:pt idx="566">
                  <c:v>1531.41785</c:v>
                </c:pt>
                <c:pt idx="567">
                  <c:v>1499.43505</c:v>
                </c:pt>
                <c:pt idx="568">
                  <c:v>1500.6</c:v>
                </c:pt>
                <c:pt idx="569">
                  <c:v>1453.4368400000001</c:v>
                </c:pt>
                <c:pt idx="570">
                  <c:v>1432.8028999999999</c:v>
                </c:pt>
                <c:pt idx="571">
                  <c:v>1429.6675499999999</c:v>
                </c:pt>
                <c:pt idx="572">
                  <c:v>1435.30603</c:v>
                </c:pt>
                <c:pt idx="573">
                  <c:v>1422.2334499999999</c:v>
                </c:pt>
                <c:pt idx="574">
                  <c:v>1432.19595</c:v>
                </c:pt>
                <c:pt idx="575">
                  <c:v>1405.9301</c:v>
                </c:pt>
                <c:pt idx="576">
                  <c:v>1417.06503</c:v>
                </c:pt>
                <c:pt idx="577">
                  <c:v>1416.6891900000001</c:v>
                </c:pt>
                <c:pt idx="578">
                  <c:v>1563.75623</c:v>
                </c:pt>
                <c:pt idx="579">
                  <c:v>1208.3089500000001</c:v>
                </c:pt>
                <c:pt idx="580">
                  <c:v>1217.50837</c:v>
                </c:pt>
                <c:pt idx="581">
                  <c:v>1223.02216</c:v>
                </c:pt>
                <c:pt idx="582">
                  <c:v>1228.3011100000001</c:v>
                </c:pt>
                <c:pt idx="583">
                  <c:v>1233.6412499999999</c:v>
                </c:pt>
                <c:pt idx="584">
                  <c:v>1238.4416200000001</c:v>
                </c:pt>
                <c:pt idx="585">
                  <c:v>1243.35202</c:v>
                </c:pt>
                <c:pt idx="586">
                  <c:v>1249.8070600000001</c:v>
                </c:pt>
                <c:pt idx="587">
                  <c:v>1256.2345</c:v>
                </c:pt>
                <c:pt idx="588">
                  <c:v>1262.56377</c:v>
                </c:pt>
                <c:pt idx="589">
                  <c:v>1269.2103400000001</c:v>
                </c:pt>
                <c:pt idx="590">
                  <c:v>1275.9683199999999</c:v>
                </c:pt>
                <c:pt idx="591">
                  <c:v>1282.58547</c:v>
                </c:pt>
                <c:pt idx="592">
                  <c:v>1288.6566499999999</c:v>
                </c:pt>
                <c:pt idx="593">
                  <c:v>1294.28657</c:v>
                </c:pt>
                <c:pt idx="594">
                  <c:v>1298.4142099999999</c:v>
                </c:pt>
                <c:pt idx="595">
                  <c:v>1303.99198</c:v>
                </c:pt>
                <c:pt idx="596">
                  <c:v>1309.22108</c:v>
                </c:pt>
                <c:pt idx="597">
                  <c:v>1313.9488200000001</c:v>
                </c:pt>
                <c:pt idx="598">
                  <c:v>1318.2052900000001</c:v>
                </c:pt>
                <c:pt idx="599">
                  <c:v>1324.28523</c:v>
                </c:pt>
                <c:pt idx="600">
                  <c:v>1327.9876099999999</c:v>
                </c:pt>
                <c:pt idx="601">
                  <c:v>1332.0711899999999</c:v>
                </c:pt>
                <c:pt idx="602">
                  <c:v>1336.74749</c:v>
                </c:pt>
                <c:pt idx="603">
                  <c:v>1338.5346300000001</c:v>
                </c:pt>
                <c:pt idx="604">
                  <c:v>1340.56439</c:v>
                </c:pt>
                <c:pt idx="605">
                  <c:v>1342.7152799999999</c:v>
                </c:pt>
                <c:pt idx="606">
                  <c:v>1347.84007</c:v>
                </c:pt>
                <c:pt idx="607">
                  <c:v>1355.49659</c:v>
                </c:pt>
                <c:pt idx="608">
                  <c:v>1363.1632999999999</c:v>
                </c:pt>
                <c:pt idx="609">
                  <c:v>1367.3491300000001</c:v>
                </c:pt>
                <c:pt idx="610">
                  <c:v>1371.12671</c:v>
                </c:pt>
                <c:pt idx="611">
                  <c:v>1374.0994900000001</c:v>
                </c:pt>
                <c:pt idx="612">
                  <c:v>1377.2912100000001</c:v>
                </c:pt>
                <c:pt idx="613">
                  <c:v>1381.19066</c:v>
                </c:pt>
                <c:pt idx="614">
                  <c:v>1386.3272300000001</c:v>
                </c:pt>
                <c:pt idx="615">
                  <c:v>1392.7911200000001</c:v>
                </c:pt>
                <c:pt idx="616">
                  <c:v>1399.40958</c:v>
                </c:pt>
                <c:pt idx="617">
                  <c:v>1405.0410099999999</c:v>
                </c:pt>
                <c:pt idx="618">
                  <c:v>1395.56306</c:v>
                </c:pt>
                <c:pt idx="619">
                  <c:v>1397.53106</c:v>
                </c:pt>
                <c:pt idx="620">
                  <c:v>1396.82548</c:v>
                </c:pt>
                <c:pt idx="621">
                  <c:v>1402.80062</c:v>
                </c:pt>
                <c:pt idx="622">
                  <c:v>1410.4504999999999</c:v>
                </c:pt>
                <c:pt idx="623">
                  <c:v>1412.33206</c:v>
                </c:pt>
                <c:pt idx="624">
                  <c:v>1442.0415499999999</c:v>
                </c:pt>
                <c:pt idx="625">
                  <c:v>1446.0309500000001</c:v>
                </c:pt>
                <c:pt idx="626">
                  <c:v>1450.67641</c:v>
                </c:pt>
                <c:pt idx="627">
                  <c:v>1453.36536</c:v>
                </c:pt>
                <c:pt idx="628">
                  <c:v>1455.65165</c:v>
                </c:pt>
                <c:pt idx="629">
                  <c:v>1455.96047</c:v>
                </c:pt>
                <c:pt idx="630">
                  <c:v>1460.47892</c:v>
                </c:pt>
                <c:pt idx="631">
                  <c:v>1459.4531199999999</c:v>
                </c:pt>
                <c:pt idx="632">
                  <c:v>1473.64599</c:v>
                </c:pt>
                <c:pt idx="633">
                  <c:v>1485.80457</c:v>
                </c:pt>
                <c:pt idx="634">
                  <c:v>1495.1328900000001</c:v>
                </c:pt>
                <c:pt idx="635">
                  <c:v>1503.4787799999999</c:v>
                </c:pt>
                <c:pt idx="636">
                  <c:v>1509.11409</c:v>
                </c:pt>
                <c:pt idx="637">
                  <c:v>1512.9295</c:v>
                </c:pt>
                <c:pt idx="638">
                  <c:v>1517.66345</c:v>
                </c:pt>
                <c:pt idx="639">
                  <c:v>1520.5927300000001</c:v>
                </c:pt>
                <c:pt idx="640">
                  <c:v>1522.1344099999999</c:v>
                </c:pt>
                <c:pt idx="641">
                  <c:v>1523.1941099999999</c:v>
                </c:pt>
                <c:pt idx="642">
                  <c:v>1523.1633899999999</c:v>
                </c:pt>
                <c:pt idx="643">
                  <c:v>1526.8024800000001</c:v>
                </c:pt>
                <c:pt idx="644">
                  <c:v>1530.13195</c:v>
                </c:pt>
                <c:pt idx="645">
                  <c:v>1535.32341</c:v>
                </c:pt>
                <c:pt idx="646">
                  <c:v>1541.26938</c:v>
                </c:pt>
                <c:pt idx="647">
                  <c:v>1548.1026400000001</c:v>
                </c:pt>
                <c:pt idx="648">
                  <c:v>1550.20128</c:v>
                </c:pt>
                <c:pt idx="649">
                  <c:v>1551.0641499999999</c:v>
                </c:pt>
                <c:pt idx="650">
                  <c:v>1551.68316</c:v>
                </c:pt>
                <c:pt idx="651">
                  <c:v>1556.3592200000001</c:v>
                </c:pt>
                <c:pt idx="652">
                  <c:v>1560.71235</c:v>
                </c:pt>
                <c:pt idx="653">
                  <c:v>1563.6282100000001</c:v>
                </c:pt>
                <c:pt idx="654">
                  <c:v>1582.6664000000001</c:v>
                </c:pt>
                <c:pt idx="655">
                  <c:v>1584.7738899999999</c:v>
                </c:pt>
                <c:pt idx="656">
                  <c:v>1596.2037399999999</c:v>
                </c:pt>
                <c:pt idx="657">
                  <c:v>1606.3711000000001</c:v>
                </c:pt>
                <c:pt idx="658">
                  <c:v>1610.8844799999999</c:v>
                </c:pt>
                <c:pt idx="659">
                  <c:v>1621.3229799999999</c:v>
                </c:pt>
                <c:pt idx="660">
                  <c:v>1625.1719800000001</c:v>
                </c:pt>
                <c:pt idx="661">
                  <c:v>1626.73236</c:v>
                </c:pt>
                <c:pt idx="662">
                  <c:v>1654.71291</c:v>
                </c:pt>
                <c:pt idx="663">
                  <c:v>1640.7695200000001</c:v>
                </c:pt>
                <c:pt idx="664">
                  <c:v>1640.84932</c:v>
                </c:pt>
                <c:pt idx="665">
                  <c:v>1642.9243300000001</c:v>
                </c:pt>
                <c:pt idx="666">
                  <c:v>1646.4484399999999</c:v>
                </c:pt>
                <c:pt idx="667">
                  <c:v>1650.0822000000001</c:v>
                </c:pt>
                <c:pt idx="668">
                  <c:v>1615.7481299999999</c:v>
                </c:pt>
                <c:pt idx="669">
                  <c:v>1625.2779</c:v>
                </c:pt>
                <c:pt idx="670">
                  <c:v>1632.98235</c:v>
                </c:pt>
                <c:pt idx="671">
                  <c:v>1642.0319</c:v>
                </c:pt>
                <c:pt idx="672">
                  <c:v>1643.50918</c:v>
                </c:pt>
                <c:pt idx="673">
                  <c:v>1648.20435</c:v>
                </c:pt>
                <c:pt idx="674">
                  <c:v>1650.4322400000001</c:v>
                </c:pt>
                <c:pt idx="675">
                  <c:v>1654.1167800000001</c:v>
                </c:pt>
                <c:pt idx="676">
                  <c:v>1661.5178800000001</c:v>
                </c:pt>
                <c:pt idx="677">
                  <c:v>1668.71804</c:v>
                </c:pt>
                <c:pt idx="678">
                  <c:v>1674.0145399999999</c:v>
                </c:pt>
                <c:pt idx="679">
                  <c:v>1677.7031500000001</c:v>
                </c:pt>
                <c:pt idx="680">
                  <c:v>1680.04909</c:v>
                </c:pt>
                <c:pt idx="681">
                  <c:v>1681.55583</c:v>
                </c:pt>
                <c:pt idx="682">
                  <c:v>1681.433</c:v>
                </c:pt>
                <c:pt idx="683">
                  <c:v>1680.0159900000001</c:v>
                </c:pt>
                <c:pt idx="684">
                  <c:v>1677.1578099999999</c:v>
                </c:pt>
                <c:pt idx="685">
                  <c:v>1675.56024</c:v>
                </c:pt>
                <c:pt idx="686">
                  <c:v>1676.5846300000001</c:v>
                </c:pt>
                <c:pt idx="687">
                  <c:v>1674.02037</c:v>
                </c:pt>
                <c:pt idx="688">
                  <c:v>1680.0374300000001</c:v>
                </c:pt>
                <c:pt idx="689">
                  <c:v>1684.5339200000001</c:v>
                </c:pt>
                <c:pt idx="690">
                  <c:v>1693.50512</c:v>
                </c:pt>
                <c:pt idx="691">
                  <c:v>1705.1853599999999</c:v>
                </c:pt>
                <c:pt idx="692">
                  <c:v>1712.4803899999999</c:v>
                </c:pt>
                <c:pt idx="693">
                  <c:v>1716.5742700000001</c:v>
                </c:pt>
                <c:pt idx="694">
                  <c:v>1731.0112999999999</c:v>
                </c:pt>
                <c:pt idx="695">
                  <c:v>1731.8146300000001</c:v>
                </c:pt>
                <c:pt idx="696">
                  <c:v>1727.4706100000001</c:v>
                </c:pt>
                <c:pt idx="697">
                  <c:v>1746.06475</c:v>
                </c:pt>
                <c:pt idx="698">
                  <c:v>1769.2035599999999</c:v>
                </c:pt>
                <c:pt idx="699">
                  <c:v>1765.5486800000001</c:v>
                </c:pt>
                <c:pt idx="700">
                  <c:v>1767.99163</c:v>
                </c:pt>
                <c:pt idx="701">
                  <c:v>1767.17545</c:v>
                </c:pt>
                <c:pt idx="702">
                  <c:v>1763.28684</c:v>
                </c:pt>
                <c:pt idx="703">
                  <c:v>1757.5648900000001</c:v>
                </c:pt>
                <c:pt idx="704">
                  <c:v>1766.33023</c:v>
                </c:pt>
                <c:pt idx="705">
                  <c:v>1777.3620100000001</c:v>
                </c:pt>
                <c:pt idx="706">
                  <c:v>1785.8702800000001</c:v>
                </c:pt>
                <c:pt idx="707">
                  <c:v>1791.10349</c:v>
                </c:pt>
                <c:pt idx="708">
                  <c:v>1797.4476099999999</c:v>
                </c:pt>
                <c:pt idx="709">
                  <c:v>1798.3058900000001</c:v>
                </c:pt>
                <c:pt idx="710">
                  <c:v>1800.87779</c:v>
                </c:pt>
                <c:pt idx="711">
                  <c:v>1782.1448800000001</c:v>
                </c:pt>
                <c:pt idx="712">
                  <c:v>1769.29052</c:v>
                </c:pt>
                <c:pt idx="713">
                  <c:v>1769.47855</c:v>
                </c:pt>
                <c:pt idx="714">
                  <c:v>1774.91995</c:v>
                </c:pt>
                <c:pt idx="715">
                  <c:v>1782.6927800000001</c:v>
                </c:pt>
                <c:pt idx="716">
                  <c:v>1792.06077</c:v>
                </c:pt>
                <c:pt idx="717">
                  <c:v>1802.4563599999999</c:v>
                </c:pt>
                <c:pt idx="718">
                  <c:v>1808.6516899999999</c:v>
                </c:pt>
                <c:pt idx="719">
                  <c:v>1813.3358900000001</c:v>
                </c:pt>
                <c:pt idx="720">
                  <c:v>1821.96722</c:v>
                </c:pt>
                <c:pt idx="721">
                  <c:v>1832.6858299999999</c:v>
                </c:pt>
                <c:pt idx="722">
                  <c:v>1843.6617699999999</c:v>
                </c:pt>
                <c:pt idx="723">
                  <c:v>1850.6020799999999</c:v>
                </c:pt>
                <c:pt idx="724">
                  <c:v>1860.3877500000001</c:v>
                </c:pt>
                <c:pt idx="725">
                  <c:v>1870.8419699999999</c:v>
                </c:pt>
                <c:pt idx="726">
                  <c:v>1879.7947799999999</c:v>
                </c:pt>
                <c:pt idx="727">
                  <c:v>1886.4141</c:v>
                </c:pt>
                <c:pt idx="728">
                  <c:v>1893.71156</c:v>
                </c:pt>
                <c:pt idx="729">
                  <c:v>1897.1990000000001</c:v>
                </c:pt>
                <c:pt idx="730">
                  <c:v>1899.36439</c:v>
                </c:pt>
                <c:pt idx="731">
                  <c:v>1899.15174</c:v>
                </c:pt>
                <c:pt idx="732">
                  <c:v>1909.3796500000001</c:v>
                </c:pt>
                <c:pt idx="733">
                  <c:v>1919.6903299999999</c:v>
                </c:pt>
                <c:pt idx="734">
                  <c:v>1928.2416599999999</c:v>
                </c:pt>
                <c:pt idx="735">
                  <c:v>1923.83429</c:v>
                </c:pt>
                <c:pt idx="736">
                  <c:v>1930.4004199999999</c:v>
                </c:pt>
                <c:pt idx="737">
                  <c:v>1930.21722</c:v>
                </c:pt>
                <c:pt idx="738">
                  <c:v>1923.19325</c:v>
                </c:pt>
                <c:pt idx="739">
                  <c:v>1924.3176000000001</c:v>
                </c:pt>
                <c:pt idx="740">
                  <c:v>1918.39275</c:v>
                </c:pt>
                <c:pt idx="741">
                  <c:v>1913.87942</c:v>
                </c:pt>
                <c:pt idx="742">
                  <c:v>1909.63715</c:v>
                </c:pt>
                <c:pt idx="743">
                  <c:v>1910.6174699999999</c:v>
                </c:pt>
                <c:pt idx="744">
                  <c:v>1926.91048</c:v>
                </c:pt>
                <c:pt idx="745">
                  <c:v>1916.0032000000001</c:v>
                </c:pt>
                <c:pt idx="746">
                  <c:v>1912.24405</c:v>
                </c:pt>
                <c:pt idx="747">
                  <c:v>1904.71354</c:v>
                </c:pt>
                <c:pt idx="748">
                  <c:v>1914.4808</c:v>
                </c:pt>
                <c:pt idx="749">
                  <c:v>1918.4474499999999</c:v>
                </c:pt>
                <c:pt idx="750">
                  <c:v>1908.2985000000001</c:v>
                </c:pt>
                <c:pt idx="751">
                  <c:v>1899.08205</c:v>
                </c:pt>
                <c:pt idx="752">
                  <c:v>1897.5413900000001</c:v>
                </c:pt>
                <c:pt idx="753">
                  <c:v>1886.6673499999999</c:v>
                </c:pt>
                <c:pt idx="754">
                  <c:v>1887.6551899999999</c:v>
                </c:pt>
                <c:pt idx="755">
                  <c:v>1892.6298999999999</c:v>
                </c:pt>
                <c:pt idx="756">
                  <c:v>1898.6905200000001</c:v>
                </c:pt>
                <c:pt idx="757">
                  <c:v>2307.7055099999998</c:v>
                </c:pt>
                <c:pt idx="758">
                  <c:v>1797.9707599999999</c:v>
                </c:pt>
                <c:pt idx="759">
                  <c:v>1807.32257</c:v>
                </c:pt>
                <c:pt idx="760">
                  <c:v>1815.07665</c:v>
                </c:pt>
                <c:pt idx="761">
                  <c:v>1823.0687600000001</c:v>
                </c:pt>
                <c:pt idx="762">
                  <c:v>1829.22046</c:v>
                </c:pt>
                <c:pt idx="763">
                  <c:v>1835.8627799999999</c:v>
                </c:pt>
                <c:pt idx="764">
                  <c:v>1840.6672100000001</c:v>
                </c:pt>
                <c:pt idx="765">
                  <c:v>1843.3057200000001</c:v>
                </c:pt>
                <c:pt idx="766">
                  <c:v>1847.37869</c:v>
                </c:pt>
                <c:pt idx="767">
                  <c:v>1851.4577200000001</c:v>
                </c:pt>
                <c:pt idx="768">
                  <c:v>1855.2552499999999</c:v>
                </c:pt>
                <c:pt idx="769">
                  <c:v>1861.71606</c:v>
                </c:pt>
                <c:pt idx="770">
                  <c:v>1866.1501499999999</c:v>
                </c:pt>
                <c:pt idx="771">
                  <c:v>1870.7808600000001</c:v>
                </c:pt>
                <c:pt idx="772">
                  <c:v>1872.0890199999999</c:v>
                </c:pt>
                <c:pt idx="773">
                  <c:v>1875.63912</c:v>
                </c:pt>
                <c:pt idx="774">
                  <c:v>1880.9386199999999</c:v>
                </c:pt>
                <c:pt idx="775">
                  <c:v>1887.9368999999999</c:v>
                </c:pt>
                <c:pt idx="776">
                  <c:v>1895.7237299999999</c:v>
                </c:pt>
                <c:pt idx="777">
                  <c:v>1903.0509</c:v>
                </c:pt>
                <c:pt idx="778">
                  <c:v>1908.8228200000001</c:v>
                </c:pt>
                <c:pt idx="779">
                  <c:v>1912.7355399999999</c:v>
                </c:pt>
                <c:pt idx="780">
                  <c:v>1916.85067</c:v>
                </c:pt>
                <c:pt idx="781">
                  <c:v>1919.94442</c:v>
                </c:pt>
                <c:pt idx="782">
                  <c:v>1922.2656300000001</c:v>
                </c:pt>
                <c:pt idx="783">
                  <c:v>1924.3092999999999</c:v>
                </c:pt>
                <c:pt idx="784">
                  <c:v>1926.6039800000001</c:v>
                </c:pt>
                <c:pt idx="785">
                  <c:v>1931.5246299999999</c:v>
                </c:pt>
                <c:pt idx="786">
                  <c:v>1936.5561700000001</c:v>
                </c:pt>
                <c:pt idx="787">
                  <c:v>1939.2475099999999</c:v>
                </c:pt>
                <c:pt idx="788">
                  <c:v>1942.3233</c:v>
                </c:pt>
                <c:pt idx="789">
                  <c:v>1946.9777200000001</c:v>
                </c:pt>
                <c:pt idx="790">
                  <c:v>1951.6864700000001</c:v>
                </c:pt>
                <c:pt idx="791">
                  <c:v>1956.50722</c:v>
                </c:pt>
                <c:pt idx="792">
                  <c:v>1960.4034099999999</c:v>
                </c:pt>
                <c:pt idx="793">
                  <c:v>1962.9978699999999</c:v>
                </c:pt>
                <c:pt idx="794">
                  <c:v>1965.1715799999999</c:v>
                </c:pt>
                <c:pt idx="795">
                  <c:v>1969.33564</c:v>
                </c:pt>
                <c:pt idx="796">
                  <c:v>1976.4096500000001</c:v>
                </c:pt>
                <c:pt idx="797">
                  <c:v>1981.51153</c:v>
                </c:pt>
                <c:pt idx="798">
                  <c:v>1984.4364800000001</c:v>
                </c:pt>
                <c:pt idx="799">
                  <c:v>1988.9119700000001</c:v>
                </c:pt>
                <c:pt idx="800">
                  <c:v>1991.1214299999999</c:v>
                </c:pt>
                <c:pt idx="801">
                  <c:v>1991.5445500000001</c:v>
                </c:pt>
                <c:pt idx="802">
                  <c:v>1994.1626799999999</c:v>
                </c:pt>
                <c:pt idx="803">
                  <c:v>2015.9235900000001</c:v>
                </c:pt>
                <c:pt idx="804">
                  <c:v>2009.1412600000001</c:v>
                </c:pt>
                <c:pt idx="805">
                  <c:v>2001.63795</c:v>
                </c:pt>
                <c:pt idx="806">
                  <c:v>2009.95994</c:v>
                </c:pt>
                <c:pt idx="807">
                  <c:v>2015.4010699999999</c:v>
                </c:pt>
                <c:pt idx="808">
                  <c:v>2023.2021999999999</c:v>
                </c:pt>
                <c:pt idx="809">
                  <c:v>2023.7392600000001</c:v>
                </c:pt>
                <c:pt idx="810">
                  <c:v>2027.2910300000001</c:v>
                </c:pt>
                <c:pt idx="811">
                  <c:v>2029.64204</c:v>
                </c:pt>
                <c:pt idx="812">
                  <c:v>2034.43398</c:v>
                </c:pt>
                <c:pt idx="813">
                  <c:v>2034.19469</c:v>
                </c:pt>
                <c:pt idx="814">
                  <c:v>2037.7579900000001</c:v>
                </c:pt>
                <c:pt idx="815">
                  <c:v>2040.7480700000001</c:v>
                </c:pt>
                <c:pt idx="816">
                  <c:v>2041.84538</c:v>
                </c:pt>
                <c:pt idx="817">
                  <c:v>2043.98612</c:v>
                </c:pt>
                <c:pt idx="818">
                  <c:v>2045.92453</c:v>
                </c:pt>
                <c:pt idx="819">
                  <c:v>2048.4309800000001</c:v>
                </c:pt>
                <c:pt idx="820">
                  <c:v>2049.4492399999999</c:v>
                </c:pt>
                <c:pt idx="821">
                  <c:v>2050.0606400000001</c:v>
                </c:pt>
                <c:pt idx="822">
                  <c:v>2049.8332099999998</c:v>
                </c:pt>
                <c:pt idx="823">
                  <c:v>2053.8454999999999</c:v>
                </c:pt>
                <c:pt idx="824">
                  <c:v>2054.6466500000001</c:v>
                </c:pt>
                <c:pt idx="825">
                  <c:v>2056.9107600000002</c:v>
                </c:pt>
                <c:pt idx="826">
                  <c:v>2059.5149500000002</c:v>
                </c:pt>
                <c:pt idx="827">
                  <c:v>2063.21146</c:v>
                </c:pt>
                <c:pt idx="828">
                  <c:v>2064.9402300000002</c:v>
                </c:pt>
                <c:pt idx="829">
                  <c:v>2067.0846200000001</c:v>
                </c:pt>
                <c:pt idx="830">
                  <c:v>2070.8399399999998</c:v>
                </c:pt>
                <c:pt idx="831">
                  <c:v>2076.1137399999998</c:v>
                </c:pt>
                <c:pt idx="832">
                  <c:v>2081.1707099999999</c:v>
                </c:pt>
                <c:pt idx="833">
                  <c:v>2085.08869</c:v>
                </c:pt>
                <c:pt idx="834">
                  <c:v>2090.0595899999998</c:v>
                </c:pt>
                <c:pt idx="835">
                  <c:v>2093.4203900000002</c:v>
                </c:pt>
                <c:pt idx="836">
                  <c:v>2096.2386700000002</c:v>
                </c:pt>
                <c:pt idx="837">
                  <c:v>2099.7569899999999</c:v>
                </c:pt>
                <c:pt idx="838">
                  <c:v>2101.5184199999999</c:v>
                </c:pt>
                <c:pt idx="839">
                  <c:v>2103.4003899999998</c:v>
                </c:pt>
                <c:pt idx="840">
                  <c:v>2106.8839600000001</c:v>
                </c:pt>
                <c:pt idx="841">
                  <c:v>2108.4086499999999</c:v>
                </c:pt>
                <c:pt idx="842">
                  <c:v>2109.06565</c:v>
                </c:pt>
                <c:pt idx="843">
                  <c:v>2110.65787</c:v>
                </c:pt>
                <c:pt idx="844">
                  <c:v>2113.3842500000001</c:v>
                </c:pt>
                <c:pt idx="845">
                  <c:v>2117.01172</c:v>
                </c:pt>
                <c:pt idx="846">
                  <c:v>2120.5511799999999</c:v>
                </c:pt>
                <c:pt idx="847">
                  <c:v>2122.9427000000001</c:v>
                </c:pt>
                <c:pt idx="848">
                  <c:v>2126.4547200000002</c:v>
                </c:pt>
                <c:pt idx="849">
                  <c:v>2128.3710299999998</c:v>
                </c:pt>
                <c:pt idx="850">
                  <c:v>2132.8179</c:v>
                </c:pt>
                <c:pt idx="851">
                  <c:v>2137.76685</c:v>
                </c:pt>
                <c:pt idx="852">
                  <c:v>2143.8959500000001</c:v>
                </c:pt>
                <c:pt idx="853">
                  <c:v>2150.5134899999998</c:v>
                </c:pt>
                <c:pt idx="854">
                  <c:v>2157.7947899999999</c:v>
                </c:pt>
                <c:pt idx="855">
                  <c:v>2165.07033</c:v>
                </c:pt>
                <c:pt idx="856">
                  <c:v>2171.7338800000002</c:v>
                </c:pt>
                <c:pt idx="857">
                  <c:v>2177.71326</c:v>
                </c:pt>
                <c:pt idx="858">
                  <c:v>2183.2035599999999</c:v>
                </c:pt>
                <c:pt idx="859">
                  <c:v>2188.77601</c:v>
                </c:pt>
                <c:pt idx="860">
                  <c:v>2192.5386600000002</c:v>
                </c:pt>
                <c:pt idx="861">
                  <c:v>2195.3652699999998</c:v>
                </c:pt>
                <c:pt idx="862">
                  <c:v>2198.89923</c:v>
                </c:pt>
                <c:pt idx="863">
                  <c:v>2202.4533200000001</c:v>
                </c:pt>
                <c:pt idx="864">
                  <c:v>2207.20849</c:v>
                </c:pt>
                <c:pt idx="865">
                  <c:v>2212.5080200000002</c:v>
                </c:pt>
                <c:pt idx="866">
                  <c:v>2216.4650200000001</c:v>
                </c:pt>
                <c:pt idx="867">
                  <c:v>2221.20093</c:v>
                </c:pt>
                <c:pt idx="868">
                  <c:v>2225.2454400000001</c:v>
                </c:pt>
                <c:pt idx="869">
                  <c:v>2227.9114199999999</c:v>
                </c:pt>
                <c:pt idx="870">
                  <c:v>2229.1967100000002</c:v>
                </c:pt>
                <c:pt idx="871">
                  <c:v>2231.32701</c:v>
                </c:pt>
                <c:pt idx="872">
                  <c:v>2235.75569</c:v>
                </c:pt>
                <c:pt idx="873">
                  <c:v>2240.5495999999998</c:v>
                </c:pt>
                <c:pt idx="874">
                  <c:v>2245.9064499999999</c:v>
                </c:pt>
                <c:pt idx="875">
                  <c:v>2252.42148</c:v>
                </c:pt>
                <c:pt idx="876">
                  <c:v>2258.1741099999999</c:v>
                </c:pt>
                <c:pt idx="877">
                  <c:v>2262.2004000000002</c:v>
                </c:pt>
                <c:pt idx="878">
                  <c:v>2266.9829800000002</c:v>
                </c:pt>
                <c:pt idx="879">
                  <c:v>2270.6036199999999</c:v>
                </c:pt>
                <c:pt idx="880">
                  <c:v>2273.7944499999999</c:v>
                </c:pt>
                <c:pt idx="881">
                  <c:v>2275.9533799999999</c:v>
                </c:pt>
                <c:pt idx="882">
                  <c:v>2279.41813</c:v>
                </c:pt>
                <c:pt idx="883">
                  <c:v>2279.8429599999999</c:v>
                </c:pt>
                <c:pt idx="884">
                  <c:v>2277.0072</c:v>
                </c:pt>
                <c:pt idx="885">
                  <c:v>2275.64858</c:v>
                </c:pt>
                <c:pt idx="886">
                  <c:v>2274.6110199999998</c:v>
                </c:pt>
                <c:pt idx="887">
                  <c:v>2276.3512000000001</c:v>
                </c:pt>
                <c:pt idx="888">
                  <c:v>2270.5988299999999</c:v>
                </c:pt>
                <c:pt idx="889">
                  <c:v>2269.9178200000001</c:v>
                </c:pt>
                <c:pt idx="890">
                  <c:v>2270.36231</c:v>
                </c:pt>
                <c:pt idx="891">
                  <c:v>2271.1013400000002</c:v>
                </c:pt>
                <c:pt idx="892">
                  <c:v>2270.46441</c:v>
                </c:pt>
                <c:pt idx="893">
                  <c:v>2270.0839900000001</c:v>
                </c:pt>
                <c:pt idx="894">
                  <c:v>2274.4245599999999</c:v>
                </c:pt>
                <c:pt idx="895">
                  <c:v>2279.21504</c:v>
                </c:pt>
                <c:pt idx="896">
                  <c:v>2281.5853499999998</c:v>
                </c:pt>
                <c:pt idx="897">
                  <c:v>2282.8452499999999</c:v>
                </c:pt>
                <c:pt idx="898">
                  <c:v>2284.5436199999999</c:v>
                </c:pt>
                <c:pt idx="899">
                  <c:v>2287.8545199999999</c:v>
                </c:pt>
                <c:pt idx="900">
                  <c:v>2291.44751</c:v>
                </c:pt>
                <c:pt idx="901">
                  <c:v>2295.3047900000001</c:v>
                </c:pt>
                <c:pt idx="902">
                  <c:v>2304.8973900000001</c:v>
                </c:pt>
                <c:pt idx="903">
                  <c:v>2302.2456200000001</c:v>
                </c:pt>
                <c:pt idx="904">
                  <c:v>2300.4237199999998</c:v>
                </c:pt>
                <c:pt idx="905">
                  <c:v>2302.52457</c:v>
                </c:pt>
                <c:pt idx="906">
                  <c:v>2305.7058499999998</c:v>
                </c:pt>
                <c:pt idx="907">
                  <c:v>2309.4829199999999</c:v>
                </c:pt>
                <c:pt idx="908">
                  <c:v>2312.7056600000001</c:v>
                </c:pt>
                <c:pt idx="909">
                  <c:v>2315.7834499999999</c:v>
                </c:pt>
                <c:pt idx="910">
                  <c:v>2319.5450900000001</c:v>
                </c:pt>
                <c:pt idx="911">
                  <c:v>2323.4951299999998</c:v>
                </c:pt>
                <c:pt idx="912">
                  <c:v>2326.83025</c:v>
                </c:pt>
                <c:pt idx="913">
                  <c:v>2328.95993</c:v>
                </c:pt>
                <c:pt idx="914">
                  <c:v>2330.9825300000002</c:v>
                </c:pt>
                <c:pt idx="915">
                  <c:v>2333.4187700000002</c:v>
                </c:pt>
                <c:pt idx="916">
                  <c:v>2336.0625100000002</c:v>
                </c:pt>
                <c:pt idx="917">
                  <c:v>2339.2912500000002</c:v>
                </c:pt>
                <c:pt idx="918">
                  <c:v>2343.14833</c:v>
                </c:pt>
                <c:pt idx="919">
                  <c:v>2362.80294</c:v>
                </c:pt>
                <c:pt idx="920">
                  <c:v>2360.6941099999999</c:v>
                </c:pt>
                <c:pt idx="921">
                  <c:v>2355.94632</c:v>
                </c:pt>
                <c:pt idx="922">
                  <c:v>2349.8588500000001</c:v>
                </c:pt>
                <c:pt idx="923">
                  <c:v>2335.9721300000001</c:v>
                </c:pt>
                <c:pt idx="924">
                  <c:v>2380.9692599999998</c:v>
                </c:pt>
                <c:pt idx="925">
                  <c:v>2373.7047699999998</c:v>
                </c:pt>
                <c:pt idx="926">
                  <c:v>2369.1311300000002</c:v>
                </c:pt>
                <c:pt idx="927">
                  <c:v>2365.88247</c:v>
                </c:pt>
                <c:pt idx="928">
                  <c:v>2364.1459199999999</c:v>
                </c:pt>
                <c:pt idx="929">
                  <c:v>2363.80069</c:v>
                </c:pt>
                <c:pt idx="930">
                  <c:v>2363.2909399999999</c:v>
                </c:pt>
                <c:pt idx="931">
                  <c:v>2360.9659000000001</c:v>
                </c:pt>
                <c:pt idx="932">
                  <c:v>2362.03971</c:v>
                </c:pt>
                <c:pt idx="933">
                  <c:v>2360.0570699999998</c:v>
                </c:pt>
                <c:pt idx="934">
                  <c:v>2355.2119499999999</c:v>
                </c:pt>
                <c:pt idx="935">
                  <c:v>2354.4625500000002</c:v>
                </c:pt>
                <c:pt idx="936">
                  <c:v>2362.5641599999999</c:v>
                </c:pt>
                <c:pt idx="937">
                  <c:v>2364.6227199999998</c:v>
                </c:pt>
                <c:pt idx="938">
                  <c:v>2377.6433900000002</c:v>
                </c:pt>
                <c:pt idx="939">
                  <c:v>2364.22939</c:v>
                </c:pt>
                <c:pt idx="940">
                  <c:v>2361.7848600000002</c:v>
                </c:pt>
                <c:pt idx="941">
                  <c:v>2361.2161299999998</c:v>
                </c:pt>
                <c:pt idx="942">
                  <c:v>2368.91264</c:v>
                </c:pt>
                <c:pt idx="943">
                  <c:v>2352.9595899999999</c:v>
                </c:pt>
                <c:pt idx="944">
                  <c:v>2359.2805400000002</c:v>
                </c:pt>
                <c:pt idx="945">
                  <c:v>2364.8966300000002</c:v>
                </c:pt>
                <c:pt idx="946">
                  <c:v>2364.3560699999998</c:v>
                </c:pt>
                <c:pt idx="947">
                  <c:v>2367.6316400000001</c:v>
                </c:pt>
                <c:pt idx="948">
                  <c:v>2370.4538200000002</c:v>
                </c:pt>
                <c:pt idx="949">
                  <c:v>2372.8574699999999</c:v>
                </c:pt>
                <c:pt idx="950">
                  <c:v>2378.6909099999998</c:v>
                </c:pt>
                <c:pt idx="951">
                  <c:v>2383.6234599999998</c:v>
                </c:pt>
                <c:pt idx="952">
                  <c:v>2385.0245199999999</c:v>
                </c:pt>
                <c:pt idx="953">
                  <c:v>2386.67119</c:v>
                </c:pt>
                <c:pt idx="954">
                  <c:v>2385.3622399999999</c:v>
                </c:pt>
                <c:pt idx="955">
                  <c:v>2394.3470299999999</c:v>
                </c:pt>
                <c:pt idx="956">
                  <c:v>2407.06414</c:v>
                </c:pt>
                <c:pt idx="957">
                  <c:v>2422.5368899999999</c:v>
                </c:pt>
                <c:pt idx="958">
                  <c:v>2423.6657700000001</c:v>
                </c:pt>
                <c:pt idx="959">
                  <c:v>2425.4685399999998</c:v>
                </c:pt>
                <c:pt idx="960">
                  <c:v>2426.7253500000002</c:v>
                </c:pt>
                <c:pt idx="961">
                  <c:v>2426.6730499999999</c:v>
                </c:pt>
                <c:pt idx="962">
                  <c:v>2431.76307</c:v>
                </c:pt>
                <c:pt idx="963">
                  <c:v>2434.1399000000001</c:v>
                </c:pt>
                <c:pt idx="964">
                  <c:v>2438.7882800000002</c:v>
                </c:pt>
                <c:pt idx="965">
                  <c:v>2441.9684900000002</c:v>
                </c:pt>
                <c:pt idx="966">
                  <c:v>2448.5331900000001</c:v>
                </c:pt>
                <c:pt idx="967">
                  <c:v>2461.1271200000001</c:v>
                </c:pt>
                <c:pt idx="968">
                  <c:v>2470.9743600000002</c:v>
                </c:pt>
                <c:pt idx="969">
                  <c:v>2478.7261199999998</c:v>
                </c:pt>
                <c:pt idx="970">
                  <c:v>2486.8184500000002</c:v>
                </c:pt>
                <c:pt idx="971">
                  <c:v>2491.8278700000001</c:v>
                </c:pt>
                <c:pt idx="972">
                  <c:v>2489.27835</c:v>
                </c:pt>
                <c:pt idx="973">
                  <c:v>2489.3297200000002</c:v>
                </c:pt>
                <c:pt idx="974">
                  <c:v>2491.9918899999998</c:v>
                </c:pt>
                <c:pt idx="975">
                  <c:v>2497.1512200000002</c:v>
                </c:pt>
                <c:pt idx="976">
                  <c:v>2507.8011999999999</c:v>
                </c:pt>
                <c:pt idx="977">
                  <c:v>2881.2663499999999</c:v>
                </c:pt>
                <c:pt idx="978">
                  <c:v>2541.4352899999999</c:v>
                </c:pt>
                <c:pt idx="979">
                  <c:v>2493.7044099999998</c:v>
                </c:pt>
                <c:pt idx="980">
                  <c:v>2484.5866700000001</c:v>
                </c:pt>
                <c:pt idx="981">
                  <c:v>2499.31952</c:v>
                </c:pt>
                <c:pt idx="982">
                  <c:v>2506.0603900000001</c:v>
                </c:pt>
                <c:pt idx="983">
                  <c:v>2502.8897499999998</c:v>
                </c:pt>
                <c:pt idx="984">
                  <c:v>2496.7634200000002</c:v>
                </c:pt>
                <c:pt idx="985">
                  <c:v>2498.24919</c:v>
                </c:pt>
                <c:pt idx="986">
                  <c:v>2509.63967</c:v>
                </c:pt>
                <c:pt idx="987">
                  <c:v>2514.5210000000002</c:v>
                </c:pt>
                <c:pt idx="988">
                  <c:v>2504.6698799999999</c:v>
                </c:pt>
                <c:pt idx="989">
                  <c:v>2239.46405</c:v>
                </c:pt>
                <c:pt idx="990">
                  <c:v>2244.5304500000002</c:v>
                </c:pt>
                <c:pt idx="991">
                  <c:v>2247.06288</c:v>
                </c:pt>
                <c:pt idx="992">
                  <c:v>2247.9336600000001</c:v>
                </c:pt>
                <c:pt idx="993">
                  <c:v>2248.1653099999999</c:v>
                </c:pt>
                <c:pt idx="994">
                  <c:v>2246.9805000000001</c:v>
                </c:pt>
                <c:pt idx="995">
                  <c:v>2242.8000000000002</c:v>
                </c:pt>
                <c:pt idx="996">
                  <c:v>2240.1491099999998</c:v>
                </c:pt>
                <c:pt idx="997">
                  <c:v>2244.0687899999998</c:v>
                </c:pt>
                <c:pt idx="998">
                  <c:v>2244.9046800000001</c:v>
                </c:pt>
                <c:pt idx="999">
                  <c:v>2251.5996599999999</c:v>
                </c:pt>
                <c:pt idx="1000">
                  <c:v>2254.0117700000001</c:v>
                </c:pt>
                <c:pt idx="1001">
                  <c:v>2257.4794400000001</c:v>
                </c:pt>
                <c:pt idx="1002">
                  <c:v>2264.36535</c:v>
                </c:pt>
                <c:pt idx="1003">
                  <c:v>2263.6198100000001</c:v>
                </c:pt>
                <c:pt idx="1004">
                  <c:v>2261.9378499999998</c:v>
                </c:pt>
                <c:pt idx="1005">
                  <c:v>2263.0220399999998</c:v>
                </c:pt>
                <c:pt idx="1006">
                  <c:v>2263.6343900000002</c:v>
                </c:pt>
                <c:pt idx="1007">
                  <c:v>2263.1544100000001</c:v>
                </c:pt>
                <c:pt idx="1008">
                  <c:v>2261.5985599999999</c:v>
                </c:pt>
                <c:pt idx="1009">
                  <c:v>2260.43073</c:v>
                </c:pt>
                <c:pt idx="1010">
                  <c:v>2258.48866</c:v>
                </c:pt>
                <c:pt idx="1011">
                  <c:v>2258.2016100000001</c:v>
                </c:pt>
                <c:pt idx="1012">
                  <c:v>2258.0760300000002</c:v>
                </c:pt>
                <c:pt idx="1013">
                  <c:v>2256.9933000000001</c:v>
                </c:pt>
                <c:pt idx="1014">
                  <c:v>2256.7971499999999</c:v>
                </c:pt>
                <c:pt idx="1015">
                  <c:v>2256.25729</c:v>
                </c:pt>
                <c:pt idx="1016">
                  <c:v>2254.92211</c:v>
                </c:pt>
                <c:pt idx="1017">
                  <c:v>2255.76028</c:v>
                </c:pt>
                <c:pt idx="1018">
                  <c:v>2256.9720400000001</c:v>
                </c:pt>
                <c:pt idx="1019">
                  <c:v>2258.3382900000001</c:v>
                </c:pt>
                <c:pt idx="1020">
                  <c:v>2258.8144400000001</c:v>
                </c:pt>
                <c:pt idx="1021">
                  <c:v>2258.9416099999999</c:v>
                </c:pt>
                <c:pt idx="1022">
                  <c:v>2259.2325599999999</c:v>
                </c:pt>
                <c:pt idx="1023">
                  <c:v>2259.1662299999998</c:v>
                </c:pt>
                <c:pt idx="1024">
                  <c:v>2257.1425800000002</c:v>
                </c:pt>
                <c:pt idx="1025">
                  <c:v>2253.5488700000001</c:v>
                </c:pt>
                <c:pt idx="1026">
                  <c:v>2251.0091200000002</c:v>
                </c:pt>
                <c:pt idx="1027">
                  <c:v>2248.9626400000002</c:v>
                </c:pt>
                <c:pt idx="1028">
                  <c:v>2244.2178699999999</c:v>
                </c:pt>
                <c:pt idx="1029">
                  <c:v>2256.3530300000002</c:v>
                </c:pt>
                <c:pt idx="1030">
                  <c:v>2252.7486800000001</c:v>
                </c:pt>
                <c:pt idx="1031">
                  <c:v>2249.07348</c:v>
                </c:pt>
                <c:pt idx="1032">
                  <c:v>2243.0771399999999</c:v>
                </c:pt>
                <c:pt idx="1033">
                  <c:v>2240.8633399999999</c:v>
                </c:pt>
                <c:pt idx="1034">
                  <c:v>2241.1068100000002</c:v>
                </c:pt>
                <c:pt idx="1035">
                  <c:v>2238.2421300000001</c:v>
                </c:pt>
                <c:pt idx="1036">
                  <c:v>2234.0793899999999</c:v>
                </c:pt>
                <c:pt idx="1037">
                  <c:v>2231.3620500000002</c:v>
                </c:pt>
                <c:pt idx="1038">
                  <c:v>2230.3869</c:v>
                </c:pt>
                <c:pt idx="1039">
                  <c:v>2232.3362200000001</c:v>
                </c:pt>
                <c:pt idx="1040">
                  <c:v>2227.8578499999999</c:v>
                </c:pt>
                <c:pt idx="1041">
                  <c:v>2224.4184700000001</c:v>
                </c:pt>
                <c:pt idx="1042">
                  <c:v>2221.94724</c:v>
                </c:pt>
                <c:pt idx="1043">
                  <c:v>2218.0697700000001</c:v>
                </c:pt>
                <c:pt idx="1044">
                  <c:v>2216.01647</c:v>
                </c:pt>
                <c:pt idx="1045">
                  <c:v>2215.3135699999998</c:v>
                </c:pt>
                <c:pt idx="1046">
                  <c:v>2215.1612700000001</c:v>
                </c:pt>
                <c:pt idx="1047">
                  <c:v>2216.9053600000002</c:v>
                </c:pt>
                <c:pt idx="1048">
                  <c:v>2210.3623499999999</c:v>
                </c:pt>
                <c:pt idx="1049">
                  <c:v>2209.2273700000001</c:v>
                </c:pt>
                <c:pt idx="1050">
                  <c:v>2208.5354699999998</c:v>
                </c:pt>
                <c:pt idx="1051">
                  <c:v>2208.0932499999999</c:v>
                </c:pt>
                <c:pt idx="1052">
                  <c:v>2207.6336500000002</c:v>
                </c:pt>
                <c:pt idx="1053">
                  <c:v>2206.8541300000002</c:v>
                </c:pt>
                <c:pt idx="1054">
                  <c:v>2209.61789</c:v>
                </c:pt>
                <c:pt idx="1055">
                  <c:v>2209.29171</c:v>
                </c:pt>
                <c:pt idx="1056">
                  <c:v>2210.5032700000002</c:v>
                </c:pt>
                <c:pt idx="1057">
                  <c:v>2212.63582</c:v>
                </c:pt>
                <c:pt idx="1058">
                  <c:v>2215.47901</c:v>
                </c:pt>
                <c:pt idx="1059">
                  <c:v>2220.4841099999999</c:v>
                </c:pt>
                <c:pt idx="1060">
                  <c:v>2215.5580599999998</c:v>
                </c:pt>
                <c:pt idx="1061">
                  <c:v>2223.5790200000001</c:v>
                </c:pt>
                <c:pt idx="1062">
                  <c:v>2232.8219100000001</c:v>
                </c:pt>
                <c:pt idx="1063">
                  <c:v>2239.78712</c:v>
                </c:pt>
                <c:pt idx="1064">
                  <c:v>2232.67389</c:v>
                </c:pt>
                <c:pt idx="1065">
                  <c:v>2168.8433500000001</c:v>
                </c:pt>
                <c:pt idx="1066">
                  <c:v>2161.2586099999999</c:v>
                </c:pt>
                <c:pt idx="1067">
                  <c:v>2152.9564099999998</c:v>
                </c:pt>
                <c:pt idx="1068">
                  <c:v>2150.57582</c:v>
                </c:pt>
                <c:pt idx="1069">
                  <c:v>2146.7280000000001</c:v>
                </c:pt>
                <c:pt idx="1070">
                  <c:v>2144.61357</c:v>
                </c:pt>
                <c:pt idx="1071">
                  <c:v>2143.2948500000002</c:v>
                </c:pt>
                <c:pt idx="1072">
                  <c:v>2142.8956499999999</c:v>
                </c:pt>
                <c:pt idx="1073">
                  <c:v>2143.3057600000002</c:v>
                </c:pt>
                <c:pt idx="1074">
                  <c:v>2143.04349</c:v>
                </c:pt>
                <c:pt idx="1075">
                  <c:v>2142.9797699999999</c:v>
                </c:pt>
                <c:pt idx="1076">
                  <c:v>2142.7760499999999</c:v>
                </c:pt>
                <c:pt idx="1077">
                  <c:v>2143.6092600000002</c:v>
                </c:pt>
                <c:pt idx="1078">
                  <c:v>2145.2777500000002</c:v>
                </c:pt>
                <c:pt idx="1079">
                  <c:v>2146.7556500000001</c:v>
                </c:pt>
                <c:pt idx="1080">
                  <c:v>2144.5840800000001</c:v>
                </c:pt>
                <c:pt idx="1081">
                  <c:v>2148.41066</c:v>
                </c:pt>
                <c:pt idx="1082">
                  <c:v>2156.6663600000002</c:v>
                </c:pt>
                <c:pt idx="1083">
                  <c:v>2158.19526</c:v>
                </c:pt>
                <c:pt idx="1084">
                  <c:v>2158.8162699999998</c:v>
                </c:pt>
                <c:pt idx="1085">
                  <c:v>2159.1408700000002</c:v>
                </c:pt>
                <c:pt idx="1086">
                  <c:v>2160.0487899999998</c:v>
                </c:pt>
                <c:pt idx="1087">
                  <c:v>2158.7434600000001</c:v>
                </c:pt>
                <c:pt idx="1088">
                  <c:v>2162.43102</c:v>
                </c:pt>
                <c:pt idx="1089">
                  <c:v>2165.1742800000002</c:v>
                </c:pt>
                <c:pt idx="1090">
                  <c:v>2166.8977799999998</c:v>
                </c:pt>
                <c:pt idx="1091">
                  <c:v>2168.4767299999999</c:v>
                </c:pt>
                <c:pt idx="1092">
                  <c:v>2169.4604599999998</c:v>
                </c:pt>
                <c:pt idx="1093">
                  <c:v>2169.6340500000001</c:v>
                </c:pt>
                <c:pt idx="1094">
                  <c:v>2171.4907499999999</c:v>
                </c:pt>
                <c:pt idx="1095">
                  <c:v>2170.5260600000001</c:v>
                </c:pt>
                <c:pt idx="1096">
                  <c:v>2169.5184100000001</c:v>
                </c:pt>
                <c:pt idx="1097">
                  <c:v>2170.3709800000001</c:v>
                </c:pt>
                <c:pt idx="1098">
                  <c:v>2172.0216</c:v>
                </c:pt>
                <c:pt idx="1099">
                  <c:v>2173.1223100000002</c:v>
                </c:pt>
                <c:pt idx="1100">
                  <c:v>2175.4662800000001</c:v>
                </c:pt>
                <c:pt idx="1101">
                  <c:v>2175.8109199999999</c:v>
                </c:pt>
                <c:pt idx="1102">
                  <c:v>2177.0588899999998</c:v>
                </c:pt>
                <c:pt idx="1103">
                  <c:v>2177.27232</c:v>
                </c:pt>
                <c:pt idx="1104">
                  <c:v>2178.7288400000002</c:v>
                </c:pt>
                <c:pt idx="1105">
                  <c:v>2181.0093299999999</c:v>
                </c:pt>
                <c:pt idx="1106">
                  <c:v>2183.72579</c:v>
                </c:pt>
                <c:pt idx="1107">
                  <c:v>2183.0554499999998</c:v>
                </c:pt>
                <c:pt idx="1108">
                  <c:v>2182.2038499999999</c:v>
                </c:pt>
                <c:pt idx="1109">
                  <c:v>2181.1674400000002</c:v>
                </c:pt>
                <c:pt idx="1110">
                  <c:v>2181.6456699999999</c:v>
                </c:pt>
                <c:pt idx="1111">
                  <c:v>2180.6269499999999</c:v>
                </c:pt>
                <c:pt idx="1112">
                  <c:v>2180.5457700000002</c:v>
                </c:pt>
                <c:pt idx="1113">
                  <c:v>2180.12941</c:v>
                </c:pt>
                <c:pt idx="1114">
                  <c:v>2178.83509</c:v>
                </c:pt>
                <c:pt idx="1115">
                  <c:v>2171.0938500000002</c:v>
                </c:pt>
                <c:pt idx="1116">
                  <c:v>2196.4419600000001</c:v>
                </c:pt>
                <c:pt idx="1117">
                  <c:v>2200.1388400000001</c:v>
                </c:pt>
                <c:pt idx="1118">
                  <c:v>2195.7134500000002</c:v>
                </c:pt>
                <c:pt idx="1119">
                  <c:v>2192.1237299999998</c:v>
                </c:pt>
                <c:pt idx="1120">
                  <c:v>2187.8015399999999</c:v>
                </c:pt>
                <c:pt idx="1121">
                  <c:v>2185.0630299999998</c:v>
                </c:pt>
                <c:pt idx="1122">
                  <c:v>2182.3299699999998</c:v>
                </c:pt>
                <c:pt idx="1123">
                  <c:v>2183.2968799999999</c:v>
                </c:pt>
                <c:pt idx="1124">
                  <c:v>2183.1175800000001</c:v>
                </c:pt>
                <c:pt idx="1125">
                  <c:v>2181.2645699999998</c:v>
                </c:pt>
                <c:pt idx="1126">
                  <c:v>2180.7824700000001</c:v>
                </c:pt>
                <c:pt idx="1127">
                  <c:v>2181.74143</c:v>
                </c:pt>
                <c:pt idx="1128">
                  <c:v>2182.24485</c:v>
                </c:pt>
                <c:pt idx="1129">
                  <c:v>2184.79189</c:v>
                </c:pt>
                <c:pt idx="1130">
                  <c:v>2186.6089700000002</c:v>
                </c:pt>
                <c:pt idx="1131">
                  <c:v>2187.3083299999998</c:v>
                </c:pt>
                <c:pt idx="1132">
                  <c:v>2187.6420800000001</c:v>
                </c:pt>
                <c:pt idx="1133">
                  <c:v>2183.8544499999998</c:v>
                </c:pt>
                <c:pt idx="1134">
                  <c:v>2180.5684799999999</c:v>
                </c:pt>
                <c:pt idx="1135">
                  <c:v>2179.10923</c:v>
                </c:pt>
                <c:pt idx="1136">
                  <c:v>2181.3183899999999</c:v>
                </c:pt>
                <c:pt idx="1137">
                  <c:v>2178.9993300000001</c:v>
                </c:pt>
                <c:pt idx="1138">
                  <c:v>2176.35788</c:v>
                </c:pt>
                <c:pt idx="1139">
                  <c:v>2174.10538</c:v>
                </c:pt>
                <c:pt idx="1140">
                  <c:v>2172.0343400000002</c:v>
                </c:pt>
                <c:pt idx="1141">
                  <c:v>2172.27486</c:v>
                </c:pt>
                <c:pt idx="1142">
                  <c:v>2173.7213499999998</c:v>
                </c:pt>
                <c:pt idx="1143">
                  <c:v>2175.7869500000002</c:v>
                </c:pt>
                <c:pt idx="1144">
                  <c:v>2177.5570200000002</c:v>
                </c:pt>
                <c:pt idx="1145">
                  <c:v>2179.9110300000002</c:v>
                </c:pt>
                <c:pt idx="1146">
                  <c:v>2185.5628900000002</c:v>
                </c:pt>
                <c:pt idx="1147">
                  <c:v>2192.1399500000002</c:v>
                </c:pt>
                <c:pt idx="1148">
                  <c:v>2194.60277</c:v>
                </c:pt>
                <c:pt idx="1149">
                  <c:v>2198.6383700000001</c:v>
                </c:pt>
                <c:pt idx="1150">
                  <c:v>2200.9272900000001</c:v>
                </c:pt>
                <c:pt idx="1151">
                  <c:v>2204.4074999999998</c:v>
                </c:pt>
                <c:pt idx="1152">
                  <c:v>2208.8114599999999</c:v>
                </c:pt>
                <c:pt idx="1153">
                  <c:v>2213.0009</c:v>
                </c:pt>
                <c:pt idx="1154">
                  <c:v>2221.7328000000002</c:v>
                </c:pt>
                <c:pt idx="1155">
                  <c:v>2230.4762000000001</c:v>
                </c:pt>
                <c:pt idx="1156">
                  <c:v>2237.6310100000001</c:v>
                </c:pt>
                <c:pt idx="1157">
                  <c:v>2241.78791</c:v>
                </c:pt>
                <c:pt idx="1158">
                  <c:v>2242.8894399999999</c:v>
                </c:pt>
                <c:pt idx="1159">
                  <c:v>2244.4854700000001</c:v>
                </c:pt>
                <c:pt idx="1160">
                  <c:v>2242.4567900000002</c:v>
                </c:pt>
                <c:pt idx="1161">
                  <c:v>2241.1476699999998</c:v>
                </c:pt>
                <c:pt idx="1162">
                  <c:v>2241.4375300000002</c:v>
                </c:pt>
                <c:pt idx="1163">
                  <c:v>2241.3607900000002</c:v>
                </c:pt>
                <c:pt idx="1164">
                  <c:v>2237.8549899999998</c:v>
                </c:pt>
                <c:pt idx="1165">
                  <c:v>2234.8487</c:v>
                </c:pt>
                <c:pt idx="1166">
                  <c:v>2233.7028300000002</c:v>
                </c:pt>
                <c:pt idx="1167">
                  <c:v>2235.63013</c:v>
                </c:pt>
                <c:pt idx="1168">
                  <c:v>2241.9326999999998</c:v>
                </c:pt>
                <c:pt idx="1169">
                  <c:v>2246.5054</c:v>
                </c:pt>
                <c:pt idx="1170">
                  <c:v>2240.29097</c:v>
                </c:pt>
                <c:pt idx="1171">
                  <c:v>2237.6758300000001</c:v>
                </c:pt>
                <c:pt idx="1172">
                  <c:v>2234.48434</c:v>
                </c:pt>
                <c:pt idx="1173">
                  <c:v>2238.5753300000001</c:v>
                </c:pt>
                <c:pt idx="1174">
                  <c:v>2226.6074899999999</c:v>
                </c:pt>
                <c:pt idx="1175">
                  <c:v>2218.8902699999999</c:v>
                </c:pt>
                <c:pt idx="1176">
                  <c:v>2217.3077899999998</c:v>
                </c:pt>
                <c:pt idx="1177">
                  <c:v>2220.9713999999999</c:v>
                </c:pt>
                <c:pt idx="1178">
                  <c:v>2227.4399400000002</c:v>
                </c:pt>
                <c:pt idx="1179">
                  <c:v>2231.8107</c:v>
                </c:pt>
                <c:pt idx="1180">
                  <c:v>2234.57134</c:v>
                </c:pt>
                <c:pt idx="1181">
                  <c:v>2236.4551999999999</c:v>
                </c:pt>
                <c:pt idx="1182">
                  <c:v>2238.3825099999999</c:v>
                </c:pt>
                <c:pt idx="1183">
                  <c:v>2241.3148200000001</c:v>
                </c:pt>
                <c:pt idx="1184">
                  <c:v>2244.74883</c:v>
                </c:pt>
                <c:pt idx="1185">
                  <c:v>2245.86411</c:v>
                </c:pt>
                <c:pt idx="1186">
                  <c:v>2249.5186100000001</c:v>
                </c:pt>
                <c:pt idx="1187">
                  <c:v>2227.4275400000001</c:v>
                </c:pt>
                <c:pt idx="1188">
                  <c:v>2195.3618900000001</c:v>
                </c:pt>
                <c:pt idx="1189">
                  <c:v>2173.6848599999998</c:v>
                </c:pt>
                <c:pt idx="1190">
                  <c:v>2161.9627</c:v>
                </c:pt>
                <c:pt idx="1191">
                  <c:v>2156.1188999999999</c:v>
                </c:pt>
                <c:pt idx="1192">
                  <c:v>2168.0958000000001</c:v>
                </c:pt>
                <c:pt idx="1193">
                  <c:v>2178.16689</c:v>
                </c:pt>
                <c:pt idx="1194">
                  <c:v>2185.2906699999999</c:v>
                </c:pt>
                <c:pt idx="1195">
                  <c:v>2187.0994500000002</c:v>
                </c:pt>
                <c:pt idx="1196">
                  <c:v>2185.8268800000001</c:v>
                </c:pt>
                <c:pt idx="1197">
                  <c:v>2187.5104799999999</c:v>
                </c:pt>
                <c:pt idx="1198">
                  <c:v>2190.0628000000002</c:v>
                </c:pt>
                <c:pt idx="1199">
                  <c:v>2190.83646</c:v>
                </c:pt>
                <c:pt idx="1200">
                  <c:v>2191.0190400000001</c:v>
                </c:pt>
                <c:pt idx="1201">
                  <c:v>2192.3622500000001</c:v>
                </c:pt>
                <c:pt idx="1202">
                  <c:v>2194.36544</c:v>
                </c:pt>
                <c:pt idx="1203">
                  <c:v>2196.0153700000001</c:v>
                </c:pt>
                <c:pt idx="1204">
                  <c:v>2198.3315499999999</c:v>
                </c:pt>
                <c:pt idx="1205">
                  <c:v>2199.28458</c:v>
                </c:pt>
                <c:pt idx="1206">
                  <c:v>2199.8619699999999</c:v>
                </c:pt>
                <c:pt idx="1207">
                  <c:v>2203.60925</c:v>
                </c:pt>
                <c:pt idx="1208">
                  <c:v>2209.3157700000002</c:v>
                </c:pt>
                <c:pt idx="1209">
                  <c:v>2213.0069899999999</c:v>
                </c:pt>
                <c:pt idx="1210">
                  <c:v>2217.30177</c:v>
                </c:pt>
                <c:pt idx="1211">
                  <c:v>2221.0199200000002</c:v>
                </c:pt>
                <c:pt idx="1212">
                  <c:v>2223.4464200000002</c:v>
                </c:pt>
                <c:pt idx="1213">
                  <c:v>2225.3186099999998</c:v>
                </c:pt>
                <c:pt idx="1214">
                  <c:v>2227.0150400000002</c:v>
                </c:pt>
                <c:pt idx="1215">
                  <c:v>2230.0921899999998</c:v>
                </c:pt>
                <c:pt idx="1216">
                  <c:v>2234.3255899999999</c:v>
                </c:pt>
                <c:pt idx="1217">
                  <c:v>2238.8838799999999</c:v>
                </c:pt>
                <c:pt idx="1218">
                  <c:v>2241.04583</c:v>
                </c:pt>
                <c:pt idx="1219">
                  <c:v>2245.4861700000001</c:v>
                </c:pt>
                <c:pt idx="1220">
                  <c:v>2251.5282699999998</c:v>
                </c:pt>
                <c:pt idx="1221">
                  <c:v>2256.0556000000001</c:v>
                </c:pt>
                <c:pt idx="1222">
                  <c:v>2258.2805499999999</c:v>
                </c:pt>
                <c:pt idx="1223">
                  <c:v>2257.0314600000002</c:v>
                </c:pt>
                <c:pt idx="1224">
                  <c:v>2257.88355</c:v>
                </c:pt>
                <c:pt idx="1225">
                  <c:v>2258.8104400000002</c:v>
                </c:pt>
                <c:pt idx="1226">
                  <c:v>2259.6780899999999</c:v>
                </c:pt>
                <c:pt idx="1227">
                  <c:v>2260.38591</c:v>
                </c:pt>
                <c:pt idx="1228">
                  <c:v>2260.6197200000001</c:v>
                </c:pt>
                <c:pt idx="1229">
                  <c:v>2258.7388900000001</c:v>
                </c:pt>
                <c:pt idx="1230">
                  <c:v>2258.2563799999998</c:v>
                </c:pt>
                <c:pt idx="1231">
                  <c:v>2259.6129700000001</c:v>
                </c:pt>
                <c:pt idx="1232">
                  <c:v>2260.8483299999998</c:v>
                </c:pt>
                <c:pt idx="1233">
                  <c:v>2260.4701799999998</c:v>
                </c:pt>
                <c:pt idx="1234">
                  <c:v>2258.4146999999998</c:v>
                </c:pt>
                <c:pt idx="1235">
                  <c:v>2258.6593899999998</c:v>
                </c:pt>
                <c:pt idx="1236">
                  <c:v>2256.4626899999998</c:v>
                </c:pt>
                <c:pt idx="1237">
                  <c:v>2253.0543600000001</c:v>
                </c:pt>
                <c:pt idx="1238">
                  <c:v>2248.9569099999999</c:v>
                </c:pt>
                <c:pt idx="1239">
                  <c:v>2236.22982</c:v>
                </c:pt>
                <c:pt idx="1240">
                  <c:v>2230.07546</c:v>
                </c:pt>
                <c:pt idx="1241">
                  <c:v>2227.9611500000001</c:v>
                </c:pt>
                <c:pt idx="1242">
                  <c:v>2228.4007900000001</c:v>
                </c:pt>
                <c:pt idx="1243">
                  <c:v>2227.8465700000002</c:v>
                </c:pt>
                <c:pt idx="1244">
                  <c:v>2225.1890800000001</c:v>
                </c:pt>
                <c:pt idx="1245">
                  <c:v>2222.2748299999998</c:v>
                </c:pt>
                <c:pt idx="1246">
                  <c:v>2219.2110600000001</c:v>
                </c:pt>
                <c:pt idx="1247">
                  <c:v>2213.7996800000001</c:v>
                </c:pt>
                <c:pt idx="1248">
                  <c:v>2215.00092</c:v>
                </c:pt>
                <c:pt idx="1249">
                  <c:v>2210.4336899999998</c:v>
                </c:pt>
                <c:pt idx="1250">
                  <c:v>2206.91806</c:v>
                </c:pt>
                <c:pt idx="1251">
                  <c:v>2206.2360800000001</c:v>
                </c:pt>
                <c:pt idx="1252">
                  <c:v>2206.61274</c:v>
                </c:pt>
                <c:pt idx="1253">
                  <c:v>2209.6023599999999</c:v>
                </c:pt>
                <c:pt idx="1254">
                  <c:v>2213.8990800000001</c:v>
                </c:pt>
                <c:pt idx="1255">
                  <c:v>2217.0930400000002</c:v>
                </c:pt>
                <c:pt idx="1256">
                  <c:v>2222.1344899999999</c:v>
                </c:pt>
                <c:pt idx="1257">
                  <c:v>2229.0554200000001</c:v>
                </c:pt>
                <c:pt idx="1258">
                  <c:v>2236.1057799999999</c:v>
                </c:pt>
                <c:pt idx="1259">
                  <c:v>2241.6753800000001</c:v>
                </c:pt>
                <c:pt idx="1260">
                  <c:v>2247.3347600000002</c:v>
                </c:pt>
                <c:pt idx="1261">
                  <c:v>2253.2758199999998</c:v>
                </c:pt>
                <c:pt idx="1262">
                  <c:v>2253.4892300000001</c:v>
                </c:pt>
                <c:pt idx="1263">
                  <c:v>2263.94859</c:v>
                </c:pt>
                <c:pt idx="1264">
                  <c:v>2279.3174300000001</c:v>
                </c:pt>
                <c:pt idx="1265">
                  <c:v>2287.0729799999999</c:v>
                </c:pt>
                <c:pt idx="1266">
                  <c:v>2294.66165</c:v>
                </c:pt>
                <c:pt idx="1267">
                  <c:v>2297.7907700000001</c:v>
                </c:pt>
                <c:pt idx="1268">
                  <c:v>2299.32996</c:v>
                </c:pt>
                <c:pt idx="1269">
                  <c:v>2294.5139100000001</c:v>
                </c:pt>
                <c:pt idx="1270">
                  <c:v>2294.4562299999998</c:v>
                </c:pt>
                <c:pt idx="1271">
                  <c:v>2293.8638500000002</c:v>
                </c:pt>
                <c:pt idx="1272">
                  <c:v>2295.91669</c:v>
                </c:pt>
                <c:pt idx="1273">
                  <c:v>2300.7508600000001</c:v>
                </c:pt>
                <c:pt idx="1274">
                  <c:v>2300.8289199999999</c:v>
                </c:pt>
                <c:pt idx="1275">
                  <c:v>2302.6856699999998</c:v>
                </c:pt>
                <c:pt idx="1276">
                  <c:v>2309.63249</c:v>
                </c:pt>
                <c:pt idx="1277">
                  <c:v>2311.5526399999999</c:v>
                </c:pt>
                <c:pt idx="1278">
                  <c:v>2313.6270399999999</c:v>
                </c:pt>
                <c:pt idx="1279">
                  <c:v>2317.8613799999998</c:v>
                </c:pt>
                <c:pt idx="1280">
                  <c:v>2321.0425599999999</c:v>
                </c:pt>
                <c:pt idx="1281">
                  <c:v>2325.42848</c:v>
                </c:pt>
                <c:pt idx="1282">
                  <c:v>2327.8186000000001</c:v>
                </c:pt>
                <c:pt idx="1283">
                  <c:v>2329.3852700000002</c:v>
                </c:pt>
                <c:pt idx="1284">
                  <c:v>2331.2277600000002</c:v>
                </c:pt>
                <c:pt idx="1285">
                  <c:v>2332.4029599999999</c:v>
                </c:pt>
                <c:pt idx="1286">
                  <c:v>2334.91273</c:v>
                </c:pt>
                <c:pt idx="1287">
                  <c:v>2335.40047</c:v>
                </c:pt>
                <c:pt idx="1288">
                  <c:v>2336.6330499999999</c:v>
                </c:pt>
                <c:pt idx="1289">
                  <c:v>2338.4060500000001</c:v>
                </c:pt>
                <c:pt idx="1290">
                  <c:v>2339.79747</c:v>
                </c:pt>
                <c:pt idx="1291">
                  <c:v>2341.0457200000001</c:v>
                </c:pt>
                <c:pt idx="1292">
                  <c:v>2343.5459900000001</c:v>
                </c:pt>
                <c:pt idx="1293">
                  <c:v>2347.21713</c:v>
                </c:pt>
                <c:pt idx="1294">
                  <c:v>2348.8711600000001</c:v>
                </c:pt>
                <c:pt idx="1295">
                  <c:v>2348.5340500000002</c:v>
                </c:pt>
                <c:pt idx="1296">
                  <c:v>2347.2797599999999</c:v>
                </c:pt>
                <c:pt idx="1297">
                  <c:v>2335.9598599999999</c:v>
                </c:pt>
                <c:pt idx="1298">
                  <c:v>2334.0505600000001</c:v>
                </c:pt>
                <c:pt idx="1299">
                  <c:v>2338.6413299999999</c:v>
                </c:pt>
                <c:pt idx="1300">
                  <c:v>2340.3568399999999</c:v>
                </c:pt>
                <c:pt idx="1301">
                  <c:v>2339.4672799999998</c:v>
                </c:pt>
                <c:pt idx="1302">
                  <c:v>2339.6529399999999</c:v>
                </c:pt>
                <c:pt idx="1303">
                  <c:v>2340.9519100000002</c:v>
                </c:pt>
                <c:pt idx="1304">
                  <c:v>2343.0423099999998</c:v>
                </c:pt>
                <c:pt idx="1305">
                  <c:v>2344.1099399999998</c:v>
                </c:pt>
                <c:pt idx="1306">
                  <c:v>2346.5967599999999</c:v>
                </c:pt>
                <c:pt idx="1307">
                  <c:v>2344.61085</c:v>
                </c:pt>
                <c:pt idx="1308">
                  <c:v>2343.46956</c:v>
                </c:pt>
                <c:pt idx="1309">
                  <c:v>2343.9113699999998</c:v>
                </c:pt>
                <c:pt idx="1310">
                  <c:v>2342.1592099999998</c:v>
                </c:pt>
                <c:pt idx="1311">
                  <c:v>2343.4047099999998</c:v>
                </c:pt>
                <c:pt idx="1312">
                  <c:v>2342.7236600000001</c:v>
                </c:pt>
                <c:pt idx="1313">
                  <c:v>2344.3243499999999</c:v>
                </c:pt>
                <c:pt idx="1314">
                  <c:v>2345.0965299999998</c:v>
                </c:pt>
                <c:pt idx="1315">
                  <c:v>2343.6829899999998</c:v>
                </c:pt>
                <c:pt idx="1316">
                  <c:v>2352.1625300000001</c:v>
                </c:pt>
                <c:pt idx="1317">
                  <c:v>2356.1162300000001</c:v>
                </c:pt>
                <c:pt idx="1318">
                  <c:v>2359.5814</c:v>
                </c:pt>
                <c:pt idx="1319">
                  <c:v>2364.3440599999999</c:v>
                </c:pt>
                <c:pt idx="1320">
                  <c:v>2367.8326499999998</c:v>
                </c:pt>
                <c:pt idx="1321">
                  <c:v>2370.95777</c:v>
                </c:pt>
                <c:pt idx="1322">
                  <c:v>2377.9603999999999</c:v>
                </c:pt>
                <c:pt idx="1323">
                  <c:v>2378.2843899999998</c:v>
                </c:pt>
                <c:pt idx="1324">
                  <c:v>2379.16923</c:v>
                </c:pt>
                <c:pt idx="1325">
                  <c:v>2376.3824500000001</c:v>
                </c:pt>
                <c:pt idx="1326">
                  <c:v>2374.5742500000001</c:v>
                </c:pt>
                <c:pt idx="1327">
                  <c:v>2373.0152200000002</c:v>
                </c:pt>
                <c:pt idx="1328">
                  <c:v>2374.6997999999999</c:v>
                </c:pt>
                <c:pt idx="1329">
                  <c:v>2368.98146</c:v>
                </c:pt>
                <c:pt idx="1330">
                  <c:v>2360.1244099999999</c:v>
                </c:pt>
                <c:pt idx="1331">
                  <c:v>2359.1514999999999</c:v>
                </c:pt>
                <c:pt idx="1332">
                  <c:v>2355.37563</c:v>
                </c:pt>
                <c:pt idx="1333">
                  <c:v>2350.4011700000001</c:v>
                </c:pt>
                <c:pt idx="1334">
                  <c:v>2349.7709100000002</c:v>
                </c:pt>
                <c:pt idx="1335">
                  <c:v>2349.7296900000001</c:v>
                </c:pt>
                <c:pt idx="1336">
                  <c:v>2350.6053400000001</c:v>
                </c:pt>
                <c:pt idx="1337">
                  <c:v>2351.3242300000002</c:v>
                </c:pt>
                <c:pt idx="1338">
                  <c:v>2352.7904899999999</c:v>
                </c:pt>
                <c:pt idx="1339">
                  <c:v>2353.1809899999998</c:v>
                </c:pt>
                <c:pt idx="1340">
                  <c:v>2358.2610100000002</c:v>
                </c:pt>
                <c:pt idx="1341">
                  <c:v>2362.39086</c:v>
                </c:pt>
                <c:pt idx="1342">
                  <c:v>2363.1562800000002</c:v>
                </c:pt>
                <c:pt idx="1343">
                  <c:v>2364.6880900000001</c:v>
                </c:pt>
                <c:pt idx="1344">
                  <c:v>2364.0411199999999</c:v>
                </c:pt>
                <c:pt idx="1345">
                  <c:v>2361.1693700000001</c:v>
                </c:pt>
                <c:pt idx="1346">
                  <c:v>2351.5368800000001</c:v>
                </c:pt>
                <c:pt idx="1347">
                  <c:v>2348.6453000000001</c:v>
                </c:pt>
                <c:pt idx="1348">
                  <c:v>2348.2368299999998</c:v>
                </c:pt>
                <c:pt idx="1349">
                  <c:v>2346.9380900000001</c:v>
                </c:pt>
                <c:pt idx="1350">
                  <c:v>2348.67704</c:v>
                </c:pt>
                <c:pt idx="1351">
                  <c:v>2353.1738999999998</c:v>
                </c:pt>
                <c:pt idx="1352">
                  <c:v>2354.5271200000002</c:v>
                </c:pt>
                <c:pt idx="1353">
                  <c:v>2354.7835500000001</c:v>
                </c:pt>
                <c:pt idx="1354">
                  <c:v>2360.2439199999999</c:v>
                </c:pt>
                <c:pt idx="1355">
                  <c:v>2366.7341000000001</c:v>
                </c:pt>
                <c:pt idx="1356">
                  <c:v>2371.8684499999999</c:v>
                </c:pt>
                <c:pt idx="1357">
                  <c:v>2375.85214</c:v>
                </c:pt>
                <c:pt idx="1358">
                  <c:v>2374.4350100000001</c:v>
                </c:pt>
                <c:pt idx="1359">
                  <c:v>2381.3099499999998</c:v>
                </c:pt>
                <c:pt idx="1360">
                  <c:v>2382.6702799999998</c:v>
                </c:pt>
                <c:pt idx="1361">
                  <c:v>2384.3217100000002</c:v>
                </c:pt>
                <c:pt idx="1362">
                  <c:v>2385.42436</c:v>
                </c:pt>
                <c:pt idx="1363">
                  <c:v>2386.3054200000001</c:v>
                </c:pt>
                <c:pt idx="1364">
                  <c:v>2388.95759</c:v>
                </c:pt>
                <c:pt idx="1365">
                  <c:v>2392.48396</c:v>
                </c:pt>
                <c:pt idx="1366">
                  <c:v>2395.72424</c:v>
                </c:pt>
                <c:pt idx="1367">
                  <c:v>2397.75992</c:v>
                </c:pt>
                <c:pt idx="1368">
                  <c:v>2402.6507700000002</c:v>
                </c:pt>
                <c:pt idx="1369">
                  <c:v>2405.2500599999998</c:v>
                </c:pt>
                <c:pt idx="1370">
                  <c:v>2408.1682599999999</c:v>
                </c:pt>
                <c:pt idx="1371">
                  <c:v>2409.1871799999999</c:v>
                </c:pt>
                <c:pt idx="1372">
                  <c:v>2408.85241</c:v>
                </c:pt>
                <c:pt idx="1373">
                  <c:v>2408.10689</c:v>
                </c:pt>
                <c:pt idx="1374">
                  <c:v>2413.1565399999999</c:v>
                </c:pt>
                <c:pt idx="1375">
                  <c:v>2412.6009800000002</c:v>
                </c:pt>
                <c:pt idx="1376">
                  <c:v>2414.7375299999999</c:v>
                </c:pt>
                <c:pt idx="1377">
                  <c:v>2419.0292300000001</c:v>
                </c:pt>
                <c:pt idx="1378">
                  <c:v>2411.5280499999999</c:v>
                </c:pt>
                <c:pt idx="1379">
                  <c:v>2405.8546700000002</c:v>
                </c:pt>
                <c:pt idx="1380">
                  <c:v>2405.8950300000001</c:v>
                </c:pt>
                <c:pt idx="1381">
                  <c:v>2406.8737700000001</c:v>
                </c:pt>
                <c:pt idx="1382">
                  <c:v>2405.8882199999998</c:v>
                </c:pt>
                <c:pt idx="1383">
                  <c:v>2404.99107</c:v>
                </c:pt>
                <c:pt idx="1384">
                  <c:v>2399.8801699999999</c:v>
                </c:pt>
                <c:pt idx="1385">
                  <c:v>2396.1024499999999</c:v>
                </c:pt>
                <c:pt idx="1386">
                  <c:v>2394.9763800000001</c:v>
                </c:pt>
                <c:pt idx="1387">
                  <c:v>2330.4459900000002</c:v>
                </c:pt>
                <c:pt idx="1388">
                  <c:v>2329.6264200000001</c:v>
                </c:pt>
                <c:pt idx="1389">
                  <c:v>2332.23776</c:v>
                </c:pt>
                <c:pt idx="1390">
                  <c:v>2335.12925</c:v>
                </c:pt>
                <c:pt idx="1391">
                  <c:v>2339.3613799999998</c:v>
                </c:pt>
                <c:pt idx="1392">
                  <c:v>2346.0878400000001</c:v>
                </c:pt>
                <c:pt idx="1393">
                  <c:v>2354.17578</c:v>
                </c:pt>
                <c:pt idx="1394">
                  <c:v>2364.2187199999998</c:v>
                </c:pt>
                <c:pt idx="1395">
                  <c:v>2366.3366299999998</c:v>
                </c:pt>
                <c:pt idx="1396">
                  <c:v>2362.5508599999998</c:v>
                </c:pt>
                <c:pt idx="1397">
                  <c:v>2358.9428899999998</c:v>
                </c:pt>
                <c:pt idx="1398">
                  <c:v>2364.6010700000002</c:v>
                </c:pt>
                <c:pt idx="1399">
                  <c:v>2373.4002599999999</c:v>
                </c:pt>
                <c:pt idx="1400">
                  <c:v>2382.6816100000001</c:v>
                </c:pt>
                <c:pt idx="1401">
                  <c:v>2393.6270399999999</c:v>
                </c:pt>
                <c:pt idx="1402">
                  <c:v>2395.16338</c:v>
                </c:pt>
                <c:pt idx="1403">
                  <c:v>2405.8699000000001</c:v>
                </c:pt>
                <c:pt idx="1404">
                  <c:v>2397.3805900000002</c:v>
                </c:pt>
                <c:pt idx="1405">
                  <c:v>2391.2433599999999</c:v>
                </c:pt>
                <c:pt idx="1406">
                  <c:v>2395.8459400000002</c:v>
                </c:pt>
                <c:pt idx="1407">
                  <c:v>2395.6517600000002</c:v>
                </c:pt>
                <c:pt idx="1408">
                  <c:v>2406.2622500000002</c:v>
                </c:pt>
                <c:pt idx="1409">
                  <c:v>2406.9636799999998</c:v>
                </c:pt>
                <c:pt idx="1410">
                  <c:v>2409.9316100000001</c:v>
                </c:pt>
                <c:pt idx="1411">
                  <c:v>2407.3881000000001</c:v>
                </c:pt>
                <c:pt idx="1412">
                  <c:v>2398.0567799999999</c:v>
                </c:pt>
                <c:pt idx="1413">
                  <c:v>2396.1883600000001</c:v>
                </c:pt>
                <c:pt idx="1414">
                  <c:v>2366.8360299999999</c:v>
                </c:pt>
                <c:pt idx="1415">
                  <c:v>2369.0163699999998</c:v>
                </c:pt>
                <c:pt idx="1416">
                  <c:v>2372.7044299999998</c:v>
                </c:pt>
                <c:pt idx="1417">
                  <c:v>2377.0432999999998</c:v>
                </c:pt>
                <c:pt idx="1418">
                  <c:v>2378.09139</c:v>
                </c:pt>
                <c:pt idx="1419">
                  <c:v>2376.2655599999998</c:v>
                </c:pt>
                <c:pt idx="1420">
                  <c:v>2373.8624599999998</c:v>
                </c:pt>
                <c:pt idx="1421">
                  <c:v>2366.25947</c:v>
                </c:pt>
                <c:pt idx="1422">
                  <c:v>2360.1681699999999</c:v>
                </c:pt>
                <c:pt idx="1423">
                  <c:v>2357.93496</c:v>
                </c:pt>
                <c:pt idx="1424">
                  <c:v>2356.3869599999998</c:v>
                </c:pt>
                <c:pt idx="1425">
                  <c:v>2355.9340000000002</c:v>
                </c:pt>
                <c:pt idx="1426">
                  <c:v>2351.91237</c:v>
                </c:pt>
                <c:pt idx="1427">
                  <c:v>2350.6181099999999</c:v>
                </c:pt>
                <c:pt idx="1428">
                  <c:v>2351.9158600000001</c:v>
                </c:pt>
                <c:pt idx="1429">
                  <c:v>2351.9088299999999</c:v>
                </c:pt>
                <c:pt idx="1430">
                  <c:v>2352.4861500000002</c:v>
                </c:pt>
                <c:pt idx="1431">
                  <c:v>2355.04864</c:v>
                </c:pt>
                <c:pt idx="1432">
                  <c:v>2354.26982</c:v>
                </c:pt>
                <c:pt idx="1433">
                  <c:v>2353.1172499999998</c:v>
                </c:pt>
                <c:pt idx="1434">
                  <c:v>2349.7287700000002</c:v>
                </c:pt>
                <c:pt idx="1435">
                  <c:v>2352.5771199999999</c:v>
                </c:pt>
                <c:pt idx="1436">
                  <c:v>2353.3753200000001</c:v>
                </c:pt>
                <c:pt idx="1437">
                  <c:v>2371.1693300000002</c:v>
                </c:pt>
                <c:pt idx="1438">
                  <c:v>2365.0747299999998</c:v>
                </c:pt>
                <c:pt idx="1439">
                  <c:v>2353.7897800000001</c:v>
                </c:pt>
                <c:pt idx="1440">
                  <c:v>2348.7244700000001</c:v>
                </c:pt>
                <c:pt idx="1441">
                  <c:v>2343.5443</c:v>
                </c:pt>
                <c:pt idx="1442">
                  <c:v>2337.76314</c:v>
                </c:pt>
                <c:pt idx="1443">
                  <c:v>2329.9245299999998</c:v>
                </c:pt>
                <c:pt idx="1444">
                  <c:v>2322.4316600000002</c:v>
                </c:pt>
                <c:pt idx="1445">
                  <c:v>2365.7539099999999</c:v>
                </c:pt>
                <c:pt idx="1446">
                  <c:v>2351.3389900000002</c:v>
                </c:pt>
                <c:pt idx="1447">
                  <c:v>2337.5760599999999</c:v>
                </c:pt>
                <c:pt idx="1448">
                  <c:v>2327.7120799999998</c:v>
                </c:pt>
                <c:pt idx="1449">
                  <c:v>2321.2208799999999</c:v>
                </c:pt>
                <c:pt idx="1450">
                  <c:v>2315.6769899999999</c:v>
                </c:pt>
                <c:pt idx="1451">
                  <c:v>2310.4744799999999</c:v>
                </c:pt>
                <c:pt idx="1452">
                  <c:v>2311.5095900000001</c:v>
                </c:pt>
                <c:pt idx="1453">
                  <c:v>2305.60988</c:v>
                </c:pt>
                <c:pt idx="1454">
                  <c:v>2298.89219</c:v>
                </c:pt>
                <c:pt idx="1455">
                  <c:v>2297.47064</c:v>
                </c:pt>
                <c:pt idx="1456">
                  <c:v>2293.1380800000002</c:v>
                </c:pt>
                <c:pt idx="1457">
                  <c:v>2296.2011000000002</c:v>
                </c:pt>
                <c:pt idx="1458">
                  <c:v>2301.1678900000002</c:v>
                </c:pt>
                <c:pt idx="1459">
                  <c:v>2302.48803</c:v>
                </c:pt>
                <c:pt idx="1460">
                  <c:v>2304.6053499999998</c:v>
                </c:pt>
                <c:pt idx="1461">
                  <c:v>2304.9384</c:v>
                </c:pt>
                <c:pt idx="1462">
                  <c:v>2305.53764</c:v>
                </c:pt>
                <c:pt idx="1463">
                  <c:v>2305.31178</c:v>
                </c:pt>
                <c:pt idx="1464">
                  <c:v>2305.3842100000002</c:v>
                </c:pt>
                <c:pt idx="1465">
                  <c:v>2299.4441099999999</c:v>
                </c:pt>
                <c:pt idx="1466">
                  <c:v>2302.0610000000001</c:v>
                </c:pt>
                <c:pt idx="1467">
                  <c:v>2301.52846</c:v>
                </c:pt>
                <c:pt idx="1468">
                  <c:v>2301.0427399999999</c:v>
                </c:pt>
                <c:pt idx="1469">
                  <c:v>2301.9775100000002</c:v>
                </c:pt>
                <c:pt idx="1470">
                  <c:v>2237.6929500000001</c:v>
                </c:pt>
                <c:pt idx="1471">
                  <c:v>2244.8560900000002</c:v>
                </c:pt>
                <c:pt idx="1472">
                  <c:v>2259.9241900000002</c:v>
                </c:pt>
                <c:pt idx="1473">
                  <c:v>2265.9226899999999</c:v>
                </c:pt>
                <c:pt idx="1474">
                  <c:v>2267.4300800000001</c:v>
                </c:pt>
                <c:pt idx="1475">
                  <c:v>2269.2996199999998</c:v>
                </c:pt>
                <c:pt idx="1476">
                  <c:v>2269.6421999999998</c:v>
                </c:pt>
                <c:pt idx="1477">
                  <c:v>2273.8748500000002</c:v>
                </c:pt>
                <c:pt idx="1478">
                  <c:v>2277.3258900000001</c:v>
                </c:pt>
                <c:pt idx="1479">
                  <c:v>2278.2925700000001</c:v>
                </c:pt>
                <c:pt idx="1480">
                  <c:v>2278.1769199999999</c:v>
                </c:pt>
                <c:pt idx="1481">
                  <c:v>2268.5828499999998</c:v>
                </c:pt>
                <c:pt idx="1482">
                  <c:v>2276.1967399999999</c:v>
                </c:pt>
                <c:pt idx="1483">
                  <c:v>2267.1797999999999</c:v>
                </c:pt>
                <c:pt idx="1484">
                  <c:v>2269.0976300000002</c:v>
                </c:pt>
                <c:pt idx="1485">
                  <c:v>2271.99568</c:v>
                </c:pt>
                <c:pt idx="1486">
                  <c:v>2270.3625699999998</c:v>
                </c:pt>
                <c:pt idx="1487">
                  <c:v>2266.4439600000001</c:v>
                </c:pt>
                <c:pt idx="1488">
                  <c:v>2260.95903</c:v>
                </c:pt>
                <c:pt idx="1489">
                  <c:v>2256.5137800000002</c:v>
                </c:pt>
                <c:pt idx="1490">
                  <c:v>2250.9994499999998</c:v>
                </c:pt>
                <c:pt idx="1491">
                  <c:v>2248.8013099999998</c:v>
                </c:pt>
                <c:pt idx="1492">
                  <c:v>2247.58988</c:v>
                </c:pt>
                <c:pt idx="1493">
                  <c:v>2245.6491099999998</c:v>
                </c:pt>
                <c:pt idx="1494">
                  <c:v>2242.70093</c:v>
                </c:pt>
                <c:pt idx="1495">
                  <c:v>2239.8719999999998</c:v>
                </c:pt>
                <c:pt idx="1496">
                  <c:v>2238.12599</c:v>
                </c:pt>
                <c:pt idx="1497">
                  <c:v>2234.5771100000002</c:v>
                </c:pt>
                <c:pt idx="1498">
                  <c:v>2233.71776</c:v>
                </c:pt>
                <c:pt idx="1499">
                  <c:v>2231.7231299999999</c:v>
                </c:pt>
                <c:pt idx="1500">
                  <c:v>2230.5771100000002</c:v>
                </c:pt>
                <c:pt idx="1501">
                  <c:v>2230.51964</c:v>
                </c:pt>
                <c:pt idx="1502">
                  <c:v>2231.06014</c:v>
                </c:pt>
                <c:pt idx="1503">
                  <c:v>2230.2872900000002</c:v>
                </c:pt>
                <c:pt idx="1504">
                  <c:v>2230.4975300000001</c:v>
                </c:pt>
                <c:pt idx="1505">
                  <c:v>2231.41572</c:v>
                </c:pt>
                <c:pt idx="1506">
                  <c:v>2232.0827199999999</c:v>
                </c:pt>
                <c:pt idx="1507">
                  <c:v>2232.0792700000002</c:v>
                </c:pt>
                <c:pt idx="1508">
                  <c:v>2233.5751700000001</c:v>
                </c:pt>
                <c:pt idx="1509">
                  <c:v>2234.62021</c:v>
                </c:pt>
                <c:pt idx="1510">
                  <c:v>2237.01559</c:v>
                </c:pt>
                <c:pt idx="1511">
                  <c:v>2241.45471</c:v>
                </c:pt>
                <c:pt idx="1512">
                  <c:v>2244.0348399999998</c:v>
                </c:pt>
                <c:pt idx="1513">
                  <c:v>2246.3890000000001</c:v>
                </c:pt>
                <c:pt idx="1514">
                  <c:v>2248.0113000000001</c:v>
                </c:pt>
                <c:pt idx="1515">
                  <c:v>2249.2802200000001</c:v>
                </c:pt>
                <c:pt idx="1516">
                  <c:v>2249.7465099999999</c:v>
                </c:pt>
                <c:pt idx="1517">
                  <c:v>2250.1128199999998</c:v>
                </c:pt>
                <c:pt idx="1518">
                  <c:v>2252.3409499999998</c:v>
                </c:pt>
                <c:pt idx="1519">
                  <c:v>2253.4883399999999</c:v>
                </c:pt>
                <c:pt idx="1520">
                  <c:v>2255.6461300000001</c:v>
                </c:pt>
                <c:pt idx="1521">
                  <c:v>2258.4581400000002</c:v>
                </c:pt>
                <c:pt idx="1522">
                  <c:v>2264.1655099999998</c:v>
                </c:pt>
                <c:pt idx="1523">
                  <c:v>2270.57863</c:v>
                </c:pt>
                <c:pt idx="1524">
                  <c:v>2283.3328299999998</c:v>
                </c:pt>
                <c:pt idx="1525">
                  <c:v>2284.7847000000002</c:v>
                </c:pt>
                <c:pt idx="1526">
                  <c:v>2268.5042400000002</c:v>
                </c:pt>
                <c:pt idx="1527">
                  <c:v>2260.8818200000001</c:v>
                </c:pt>
                <c:pt idx="1528">
                  <c:v>2258.6834399999998</c:v>
                </c:pt>
                <c:pt idx="1529">
                  <c:v>2259.3941599999998</c:v>
                </c:pt>
                <c:pt idx="1530">
                  <c:v>2261.9736200000002</c:v>
                </c:pt>
                <c:pt idx="1531">
                  <c:v>2266.0468000000001</c:v>
                </c:pt>
                <c:pt idx="1532">
                  <c:v>2269.5297999999998</c:v>
                </c:pt>
                <c:pt idx="1533">
                  <c:v>2269.7282700000001</c:v>
                </c:pt>
                <c:pt idx="1534">
                  <c:v>2272.50801</c:v>
                </c:pt>
                <c:pt idx="1535">
                  <c:v>2274.8116799999998</c:v>
                </c:pt>
                <c:pt idx="1536">
                  <c:v>2276.7996499999999</c:v>
                </c:pt>
                <c:pt idx="1537">
                  <c:v>2277.87752</c:v>
                </c:pt>
                <c:pt idx="1538">
                  <c:v>2281.2277300000001</c:v>
                </c:pt>
                <c:pt idx="1539">
                  <c:v>2285.8349499999999</c:v>
                </c:pt>
                <c:pt idx="1540">
                  <c:v>2288.9073699999999</c:v>
                </c:pt>
                <c:pt idx="1541">
                  <c:v>2290.1279300000001</c:v>
                </c:pt>
                <c:pt idx="1542">
                  <c:v>2290.8692299999998</c:v>
                </c:pt>
                <c:pt idx="1543">
                  <c:v>2291.76989</c:v>
                </c:pt>
                <c:pt idx="1544">
                  <c:v>2292.8735000000001</c:v>
                </c:pt>
                <c:pt idx="1545">
                  <c:v>2294.0084200000001</c:v>
                </c:pt>
                <c:pt idx="1546">
                  <c:v>2296.5421500000002</c:v>
                </c:pt>
                <c:pt idx="1547">
                  <c:v>2300.09384</c:v>
                </c:pt>
                <c:pt idx="1548">
                  <c:v>2302.1077799999998</c:v>
                </c:pt>
                <c:pt idx="1549">
                  <c:v>2308.7738599999998</c:v>
                </c:pt>
                <c:pt idx="1550">
                  <c:v>2312.81504</c:v>
                </c:pt>
                <c:pt idx="1551">
                  <c:v>2315.7983599999998</c:v>
                </c:pt>
                <c:pt idx="1552">
                  <c:v>2316.1049699999999</c:v>
                </c:pt>
                <c:pt idx="1553">
                  <c:v>2316.61508</c:v>
                </c:pt>
                <c:pt idx="1554">
                  <c:v>2316.8416299999999</c:v>
                </c:pt>
                <c:pt idx="1555">
                  <c:v>2317.1976500000001</c:v>
                </c:pt>
                <c:pt idx="1556">
                  <c:v>2317.9827399999999</c:v>
                </c:pt>
                <c:pt idx="1557">
                  <c:v>2317.8610100000001</c:v>
                </c:pt>
                <c:pt idx="1558">
                  <c:v>2316.7031999999999</c:v>
                </c:pt>
                <c:pt idx="1559">
                  <c:v>2314.0757800000001</c:v>
                </c:pt>
                <c:pt idx="1560">
                  <c:v>2312.1641399999999</c:v>
                </c:pt>
                <c:pt idx="1561">
                  <c:v>2310.07386</c:v>
                </c:pt>
                <c:pt idx="1562">
                  <c:v>2310.4025999999999</c:v>
                </c:pt>
                <c:pt idx="1563">
                  <c:v>2310.0925900000002</c:v>
                </c:pt>
                <c:pt idx="1564">
                  <c:v>2308.4972899999998</c:v>
                </c:pt>
                <c:pt idx="1565">
                  <c:v>2307.6799700000001</c:v>
                </c:pt>
                <c:pt idx="1566">
                  <c:v>2310.66408</c:v>
                </c:pt>
                <c:pt idx="1567">
                  <c:v>2311.9062699999999</c:v>
                </c:pt>
                <c:pt idx="1568">
                  <c:v>2315.6095599999999</c:v>
                </c:pt>
                <c:pt idx="1569">
                  <c:v>2317.8942699999998</c:v>
                </c:pt>
                <c:pt idx="1570">
                  <c:v>2317.84726</c:v>
                </c:pt>
                <c:pt idx="1571">
                  <c:v>2321.46875</c:v>
                </c:pt>
                <c:pt idx="1572">
                  <c:v>2324.20694</c:v>
                </c:pt>
                <c:pt idx="1573">
                  <c:v>2326.4464400000002</c:v>
                </c:pt>
                <c:pt idx="1574">
                  <c:v>2326.3802500000002</c:v>
                </c:pt>
                <c:pt idx="1575">
                  <c:v>2317.4066899999998</c:v>
                </c:pt>
                <c:pt idx="1576">
                  <c:v>2365.2396800000001</c:v>
                </c:pt>
                <c:pt idx="1577">
                  <c:v>2336.5716400000001</c:v>
                </c:pt>
                <c:pt idx="1578">
                  <c:v>2334.59555</c:v>
                </c:pt>
                <c:pt idx="1579">
                  <c:v>2333.3743599999998</c:v>
                </c:pt>
                <c:pt idx="1580">
                  <c:v>2327.9654</c:v>
                </c:pt>
                <c:pt idx="1581">
                  <c:v>2325.60689</c:v>
                </c:pt>
                <c:pt idx="1582">
                  <c:v>2323.9584199999999</c:v>
                </c:pt>
                <c:pt idx="1583">
                  <c:v>2322.3970399999998</c:v>
                </c:pt>
                <c:pt idx="1584">
                  <c:v>2319.96929</c:v>
                </c:pt>
                <c:pt idx="1585">
                  <c:v>2320.4148500000001</c:v>
                </c:pt>
                <c:pt idx="1586">
                  <c:v>2320.6458499999999</c:v>
                </c:pt>
                <c:pt idx="1587">
                  <c:v>2320.5430500000002</c:v>
                </c:pt>
                <c:pt idx="1588">
                  <c:v>2320.6784400000001</c:v>
                </c:pt>
                <c:pt idx="1589">
                  <c:v>2319.2381300000002</c:v>
                </c:pt>
                <c:pt idx="1590">
                  <c:v>2318.2804500000002</c:v>
                </c:pt>
                <c:pt idx="1591">
                  <c:v>2317.6380399999998</c:v>
                </c:pt>
                <c:pt idx="1592">
                  <c:v>2316.7395000000001</c:v>
                </c:pt>
                <c:pt idx="1593">
                  <c:v>2316.1280900000002</c:v>
                </c:pt>
                <c:pt idx="1594">
                  <c:v>2314.9475699999998</c:v>
                </c:pt>
                <c:pt idx="1595">
                  <c:v>2313.6493500000001</c:v>
                </c:pt>
                <c:pt idx="1596">
                  <c:v>2311.7124699999999</c:v>
                </c:pt>
                <c:pt idx="1597">
                  <c:v>2308.3463700000002</c:v>
                </c:pt>
                <c:pt idx="1598">
                  <c:v>2306.5176999999999</c:v>
                </c:pt>
                <c:pt idx="1599">
                  <c:v>2305.3079899999998</c:v>
                </c:pt>
                <c:pt idx="1600">
                  <c:v>2304.9306900000001</c:v>
                </c:pt>
                <c:pt idx="1601">
                  <c:v>2308.90146</c:v>
                </c:pt>
                <c:pt idx="1602">
                  <c:v>2304.1464500000002</c:v>
                </c:pt>
                <c:pt idx="1603">
                  <c:v>2302.18093</c:v>
                </c:pt>
                <c:pt idx="1604">
                  <c:v>2303.9141300000001</c:v>
                </c:pt>
                <c:pt idx="1605">
                  <c:v>2302.7965199999999</c:v>
                </c:pt>
                <c:pt idx="1606">
                  <c:v>2301.5546300000001</c:v>
                </c:pt>
                <c:pt idx="1607">
                  <c:v>2300.9776200000001</c:v>
                </c:pt>
                <c:pt idx="1608">
                  <c:v>2300.7888899999998</c:v>
                </c:pt>
                <c:pt idx="1609">
                  <c:v>2300.9641499999998</c:v>
                </c:pt>
                <c:pt idx="1610">
                  <c:v>2300.9450200000001</c:v>
                </c:pt>
                <c:pt idx="1611">
                  <c:v>2302.3621499999999</c:v>
                </c:pt>
                <c:pt idx="1612">
                  <c:v>2301.5664400000001</c:v>
                </c:pt>
                <c:pt idx="1613">
                  <c:v>2301.9171200000001</c:v>
                </c:pt>
                <c:pt idx="1614">
                  <c:v>2302.7556599999998</c:v>
                </c:pt>
                <c:pt idx="1615">
                  <c:v>2303.5731900000001</c:v>
                </c:pt>
                <c:pt idx="1616">
                  <c:v>2303.8232600000001</c:v>
                </c:pt>
                <c:pt idx="1617">
                  <c:v>2302.5372600000001</c:v>
                </c:pt>
                <c:pt idx="1618">
                  <c:v>2302.9802300000001</c:v>
                </c:pt>
                <c:pt idx="1619">
                  <c:v>2301.7757000000001</c:v>
                </c:pt>
                <c:pt idx="1620">
                  <c:v>2302.4659200000001</c:v>
                </c:pt>
                <c:pt idx="1621">
                  <c:v>2302.1730899999998</c:v>
                </c:pt>
                <c:pt idx="1622">
                  <c:v>2299.0570400000001</c:v>
                </c:pt>
                <c:pt idx="1623">
                  <c:v>2300.28757</c:v>
                </c:pt>
                <c:pt idx="1624">
                  <c:v>2299.0012999999999</c:v>
                </c:pt>
                <c:pt idx="1625">
                  <c:v>2298.10482</c:v>
                </c:pt>
                <c:pt idx="1626">
                  <c:v>2295.2492200000002</c:v>
                </c:pt>
                <c:pt idx="1627">
                  <c:v>2295.84229</c:v>
                </c:pt>
                <c:pt idx="1628">
                  <c:v>2294.4704099999999</c:v>
                </c:pt>
                <c:pt idx="1629">
                  <c:v>2293.16968</c:v>
                </c:pt>
                <c:pt idx="1630">
                  <c:v>2292.4672099999998</c:v>
                </c:pt>
                <c:pt idx="1631">
                  <c:v>2292.4472300000002</c:v>
                </c:pt>
                <c:pt idx="1632">
                  <c:v>2290.94731</c:v>
                </c:pt>
                <c:pt idx="1633">
                  <c:v>2289.29783</c:v>
                </c:pt>
                <c:pt idx="1634">
                  <c:v>2286.9536699999999</c:v>
                </c:pt>
                <c:pt idx="1635">
                  <c:v>2287.2336599999999</c:v>
                </c:pt>
                <c:pt idx="1636">
                  <c:v>2287.2560800000001</c:v>
                </c:pt>
                <c:pt idx="1637">
                  <c:v>2287.7410500000001</c:v>
                </c:pt>
                <c:pt idx="1638">
                  <c:v>2279.0171799999998</c:v>
                </c:pt>
                <c:pt idx="1639">
                  <c:v>2293.53856</c:v>
                </c:pt>
                <c:pt idx="1640">
                  <c:v>2293.5837299999998</c:v>
                </c:pt>
                <c:pt idx="1641">
                  <c:v>2292.5365000000002</c:v>
                </c:pt>
                <c:pt idx="1642">
                  <c:v>2292.5639299999998</c:v>
                </c:pt>
                <c:pt idx="1643">
                  <c:v>2293.1749799999998</c:v>
                </c:pt>
                <c:pt idx="1644">
                  <c:v>2294.9988400000002</c:v>
                </c:pt>
                <c:pt idx="1645">
                  <c:v>2298.54835</c:v>
                </c:pt>
                <c:pt idx="1646">
                  <c:v>2301.80422</c:v>
                </c:pt>
                <c:pt idx="1647">
                  <c:v>2302.6580199999999</c:v>
                </c:pt>
                <c:pt idx="1648">
                  <c:v>2305.2975900000001</c:v>
                </c:pt>
                <c:pt idx="1649">
                  <c:v>2309.5837000000001</c:v>
                </c:pt>
                <c:pt idx="1650">
                  <c:v>2315.6182399999998</c:v>
                </c:pt>
                <c:pt idx="1651">
                  <c:v>2321.0386199999998</c:v>
                </c:pt>
                <c:pt idx="1652">
                  <c:v>2327.9474799999998</c:v>
                </c:pt>
                <c:pt idx="1653">
                  <c:v>2334.1377200000002</c:v>
                </c:pt>
                <c:pt idx="1654">
                  <c:v>2340.3812699999999</c:v>
                </c:pt>
                <c:pt idx="1655">
                  <c:v>2344.62986</c:v>
                </c:pt>
                <c:pt idx="1656">
                  <c:v>2349.2502399999998</c:v>
                </c:pt>
                <c:pt idx="1657">
                  <c:v>2353.2684599999998</c:v>
                </c:pt>
                <c:pt idx="1658">
                  <c:v>2356.6808700000001</c:v>
                </c:pt>
                <c:pt idx="1659">
                  <c:v>2363.1078400000001</c:v>
                </c:pt>
                <c:pt idx="1660">
                  <c:v>2368.2818400000001</c:v>
                </c:pt>
                <c:pt idx="1661">
                  <c:v>2368.4259499999998</c:v>
                </c:pt>
                <c:pt idx="1662">
                  <c:v>2362.8544400000001</c:v>
                </c:pt>
                <c:pt idx="1663">
                  <c:v>2363.86571</c:v>
                </c:pt>
                <c:pt idx="1664">
                  <c:v>2364.0365900000002</c:v>
                </c:pt>
                <c:pt idx="1665">
                  <c:v>2366.8861099999999</c:v>
                </c:pt>
                <c:pt idx="1666">
                  <c:v>2369.7702599999998</c:v>
                </c:pt>
                <c:pt idx="1667">
                  <c:v>2370.9181899999999</c:v>
                </c:pt>
                <c:pt idx="1668">
                  <c:v>2377.08628</c:v>
                </c:pt>
                <c:pt idx="1669">
                  <c:v>2378.11618</c:v>
                </c:pt>
                <c:pt idx="1670">
                  <c:v>2381.5610299999998</c:v>
                </c:pt>
                <c:pt idx="1671">
                  <c:v>2383.6691500000002</c:v>
                </c:pt>
                <c:pt idx="1672">
                  <c:v>2385.3156800000002</c:v>
                </c:pt>
                <c:pt idx="1673">
                  <c:v>2388.4013100000002</c:v>
                </c:pt>
                <c:pt idx="1674">
                  <c:v>2392.8781399999998</c:v>
                </c:pt>
                <c:pt idx="1675">
                  <c:v>2394.3342400000001</c:v>
                </c:pt>
                <c:pt idx="1676">
                  <c:v>2405.15175</c:v>
                </c:pt>
                <c:pt idx="1677">
                  <c:v>2400.2069200000001</c:v>
                </c:pt>
                <c:pt idx="1678">
                  <c:v>2401.46774</c:v>
                </c:pt>
                <c:pt idx="1679">
                  <c:v>2469.4466600000001</c:v>
                </c:pt>
                <c:pt idx="1680">
                  <c:v>2490.6964200000002</c:v>
                </c:pt>
                <c:pt idx="1681">
                  <c:v>2456.1083800000001</c:v>
                </c:pt>
                <c:pt idx="1682">
                  <c:v>2444.67832</c:v>
                </c:pt>
                <c:pt idx="1683">
                  <c:v>2429.65751</c:v>
                </c:pt>
                <c:pt idx="1684">
                  <c:v>2429.8319700000002</c:v>
                </c:pt>
                <c:pt idx="1685">
                  <c:v>2430.8980299999998</c:v>
                </c:pt>
                <c:pt idx="1686">
                  <c:v>2433.38663</c:v>
                </c:pt>
                <c:pt idx="1687">
                  <c:v>2435.1077100000002</c:v>
                </c:pt>
                <c:pt idx="1688">
                  <c:v>2437.6022499999999</c:v>
                </c:pt>
                <c:pt idx="1689">
                  <c:v>2439.7154300000002</c:v>
                </c:pt>
                <c:pt idx="1690">
                  <c:v>2442.15976</c:v>
                </c:pt>
                <c:pt idx="1691">
                  <c:v>2444.4576900000002</c:v>
                </c:pt>
                <c:pt idx="1692">
                  <c:v>2445.7279100000001</c:v>
                </c:pt>
                <c:pt idx="1693">
                  <c:v>2447.5903899999998</c:v>
                </c:pt>
                <c:pt idx="1694">
                  <c:v>2450.0486799999999</c:v>
                </c:pt>
                <c:pt idx="1695">
                  <c:v>2452.1027100000001</c:v>
                </c:pt>
                <c:pt idx="1696">
                  <c:v>2459.7709300000001</c:v>
                </c:pt>
                <c:pt idx="1697">
                  <c:v>2454.4561100000001</c:v>
                </c:pt>
                <c:pt idx="1698">
                  <c:v>2459.0509400000001</c:v>
                </c:pt>
                <c:pt idx="1699">
                  <c:v>2460.2677199999998</c:v>
                </c:pt>
                <c:pt idx="1700">
                  <c:v>2462.29475</c:v>
                </c:pt>
                <c:pt idx="1701">
                  <c:v>2463.9755</c:v>
                </c:pt>
                <c:pt idx="1702">
                  <c:v>2463.5528100000001</c:v>
                </c:pt>
                <c:pt idx="1703">
                  <c:v>2462.6708400000002</c:v>
                </c:pt>
                <c:pt idx="1704">
                  <c:v>2460.8623600000001</c:v>
                </c:pt>
                <c:pt idx="1705">
                  <c:v>2463.5090599999999</c:v>
                </c:pt>
                <c:pt idx="1706">
                  <c:v>2464.0681500000001</c:v>
                </c:pt>
                <c:pt idx="1707">
                  <c:v>2465.0720700000002</c:v>
                </c:pt>
                <c:pt idx="1708">
                  <c:v>2465.7971699999998</c:v>
                </c:pt>
                <c:pt idx="1709">
                  <c:v>2467.4665799999998</c:v>
                </c:pt>
                <c:pt idx="1710">
                  <c:v>2469.3805000000002</c:v>
                </c:pt>
                <c:pt idx="1711">
                  <c:v>2471.134</c:v>
                </c:pt>
                <c:pt idx="1712">
                  <c:v>2471.3539099999998</c:v>
                </c:pt>
                <c:pt idx="1713">
                  <c:v>2470.6367100000002</c:v>
                </c:pt>
                <c:pt idx="1714">
                  <c:v>2469.5206499999999</c:v>
                </c:pt>
                <c:pt idx="1715">
                  <c:v>2467.25369</c:v>
                </c:pt>
                <c:pt idx="1716">
                  <c:v>2463.9443099999999</c:v>
                </c:pt>
                <c:pt idx="1717">
                  <c:v>2459.28919</c:v>
                </c:pt>
                <c:pt idx="1718">
                  <c:v>2456.8174600000002</c:v>
                </c:pt>
                <c:pt idx="1719">
                  <c:v>2455.80339</c:v>
                </c:pt>
                <c:pt idx="1720">
                  <c:v>2455.2746299999999</c:v>
                </c:pt>
                <c:pt idx="1721">
                  <c:v>2454.1810500000001</c:v>
                </c:pt>
                <c:pt idx="1722">
                  <c:v>2452.55438</c:v>
                </c:pt>
                <c:pt idx="1723">
                  <c:v>2450.0079700000001</c:v>
                </c:pt>
                <c:pt idx="1724">
                  <c:v>2449.62745</c:v>
                </c:pt>
                <c:pt idx="1725">
                  <c:v>2447.6789800000001</c:v>
                </c:pt>
                <c:pt idx="1726">
                  <c:v>2445.3934399999998</c:v>
                </c:pt>
                <c:pt idx="1727">
                  <c:v>2443.0871099999999</c:v>
                </c:pt>
                <c:pt idx="1728">
                  <c:v>2439.6093599999999</c:v>
                </c:pt>
                <c:pt idx="1729">
                  <c:v>2435.9699999999998</c:v>
                </c:pt>
                <c:pt idx="1730">
                  <c:v>2432.1101699999999</c:v>
                </c:pt>
                <c:pt idx="1731">
                  <c:v>2430.6902799999998</c:v>
                </c:pt>
                <c:pt idx="1732">
                  <c:v>2429.1083199999998</c:v>
                </c:pt>
                <c:pt idx="1733">
                  <c:v>2426.3026500000001</c:v>
                </c:pt>
                <c:pt idx="1734">
                  <c:v>2424.1102500000002</c:v>
                </c:pt>
                <c:pt idx="1735">
                  <c:v>2422.0347900000002</c:v>
                </c:pt>
                <c:pt idx="1736">
                  <c:v>2418.4646899999998</c:v>
                </c:pt>
                <c:pt idx="1737">
                  <c:v>2414.0886500000001</c:v>
                </c:pt>
                <c:pt idx="1738">
                  <c:v>2412.0614</c:v>
                </c:pt>
                <c:pt idx="1739">
                  <c:v>2409.8632699999998</c:v>
                </c:pt>
                <c:pt idx="1740">
                  <c:v>2405.21261</c:v>
                </c:pt>
                <c:pt idx="1741">
                  <c:v>2402.1990500000002</c:v>
                </c:pt>
                <c:pt idx="1742">
                  <c:v>2399.6392099999998</c:v>
                </c:pt>
                <c:pt idx="1743">
                  <c:v>2396.7349300000001</c:v>
                </c:pt>
                <c:pt idx="1744">
                  <c:v>2395.90121</c:v>
                </c:pt>
                <c:pt idx="1745">
                  <c:v>2391.9528</c:v>
                </c:pt>
                <c:pt idx="1746">
                  <c:v>2389.8185800000001</c:v>
                </c:pt>
                <c:pt idx="1747">
                  <c:v>2387.1475799999998</c:v>
                </c:pt>
                <c:pt idx="1748">
                  <c:v>2385.1277399999999</c:v>
                </c:pt>
                <c:pt idx="1749">
                  <c:v>2382.2752799999998</c:v>
                </c:pt>
                <c:pt idx="1750">
                  <c:v>2380.6032700000001</c:v>
                </c:pt>
                <c:pt idx="1751">
                  <c:v>2379.5203700000002</c:v>
                </c:pt>
                <c:pt idx="1752">
                  <c:v>2378.2107099999998</c:v>
                </c:pt>
                <c:pt idx="1753">
                  <c:v>2377.64815</c:v>
                </c:pt>
                <c:pt idx="1754">
                  <c:v>2377.63328</c:v>
                </c:pt>
                <c:pt idx="1755">
                  <c:v>2378.5037900000002</c:v>
                </c:pt>
                <c:pt idx="1756">
                  <c:v>2379.31367</c:v>
                </c:pt>
                <c:pt idx="1757">
                  <c:v>2380.0838899999999</c:v>
                </c:pt>
                <c:pt idx="1758">
                  <c:v>2381.3622300000002</c:v>
                </c:pt>
                <c:pt idx="1759">
                  <c:v>2379.0880999999999</c:v>
                </c:pt>
                <c:pt idx="1760">
                  <c:v>2376.5077099999999</c:v>
                </c:pt>
                <c:pt idx="1761">
                  <c:v>2379.7495399999998</c:v>
                </c:pt>
                <c:pt idx="1762">
                  <c:v>2379.8476500000002</c:v>
                </c:pt>
                <c:pt idx="1763">
                  <c:v>2380.55611</c:v>
                </c:pt>
                <c:pt idx="1764">
                  <c:v>2380.4446499999999</c:v>
                </c:pt>
                <c:pt idx="1765">
                  <c:v>2379.9212000000002</c:v>
                </c:pt>
                <c:pt idx="1766">
                  <c:v>2381.1007500000001</c:v>
                </c:pt>
                <c:pt idx="1767">
                  <c:v>2381.1837399999999</c:v>
                </c:pt>
                <c:pt idx="1768">
                  <c:v>2380.2180699999999</c:v>
                </c:pt>
                <c:pt idx="1769">
                  <c:v>2382.41975</c:v>
                </c:pt>
                <c:pt idx="1770">
                  <c:v>2381.7420400000001</c:v>
                </c:pt>
                <c:pt idx="1771">
                  <c:v>2381.4101599999999</c:v>
                </c:pt>
                <c:pt idx="1772">
                  <c:v>2379.7322199999999</c:v>
                </c:pt>
                <c:pt idx="1773">
                  <c:v>2377.7289099999998</c:v>
                </c:pt>
                <c:pt idx="1774">
                  <c:v>2378.5226600000001</c:v>
                </c:pt>
                <c:pt idx="1775">
                  <c:v>2379.8304800000001</c:v>
                </c:pt>
                <c:pt idx="1776">
                  <c:v>2379.63697</c:v>
                </c:pt>
                <c:pt idx="1777">
                  <c:v>2378.2506899999998</c:v>
                </c:pt>
                <c:pt idx="1778">
                  <c:v>2378.0479300000002</c:v>
                </c:pt>
                <c:pt idx="1779">
                  <c:v>2376.6812</c:v>
                </c:pt>
                <c:pt idx="1780">
                  <c:v>2374.77351</c:v>
                </c:pt>
                <c:pt idx="1781">
                  <c:v>2373.0859300000002</c:v>
                </c:pt>
                <c:pt idx="1782">
                  <c:v>2374.68658</c:v>
                </c:pt>
                <c:pt idx="1783">
                  <c:v>2371.4443000000001</c:v>
                </c:pt>
                <c:pt idx="1784">
                  <c:v>2369.2490600000001</c:v>
                </c:pt>
                <c:pt idx="1785">
                  <c:v>2367.1341400000001</c:v>
                </c:pt>
                <c:pt idx="1786">
                  <c:v>2365.2347500000001</c:v>
                </c:pt>
                <c:pt idx="1787">
                  <c:v>2363.7602900000002</c:v>
                </c:pt>
                <c:pt idx="1788">
                  <c:v>2361.9508700000001</c:v>
                </c:pt>
                <c:pt idx="1789">
                  <c:v>2360.0371599999999</c:v>
                </c:pt>
                <c:pt idx="1790">
                  <c:v>2358.3487700000001</c:v>
                </c:pt>
                <c:pt idx="1791">
                  <c:v>2357.64806</c:v>
                </c:pt>
                <c:pt idx="1792">
                  <c:v>2356.4472799999999</c:v>
                </c:pt>
                <c:pt idx="1793">
                  <c:v>2353.6699400000002</c:v>
                </c:pt>
                <c:pt idx="1794">
                  <c:v>2352.2923599999999</c:v>
                </c:pt>
                <c:pt idx="1795">
                  <c:v>2352.0157599999998</c:v>
                </c:pt>
                <c:pt idx="1796">
                  <c:v>2362.4176600000001</c:v>
                </c:pt>
                <c:pt idx="1797">
                  <c:v>2315.91356</c:v>
                </c:pt>
                <c:pt idx="1798">
                  <c:v>2309.5780199999999</c:v>
                </c:pt>
                <c:pt idx="1799">
                  <c:v>2306.0311200000001</c:v>
                </c:pt>
                <c:pt idx="1800">
                  <c:v>2314.21495</c:v>
                </c:pt>
                <c:pt idx="1801">
                  <c:v>2306.0384100000001</c:v>
                </c:pt>
                <c:pt idx="1802">
                  <c:v>2294.6014500000001</c:v>
                </c:pt>
                <c:pt idx="1803">
                  <c:v>2285.0517599999998</c:v>
                </c:pt>
                <c:pt idx="1804">
                  <c:v>2283.0991899999999</c:v>
                </c:pt>
                <c:pt idx="1805">
                  <c:v>2277.6461399999998</c:v>
                </c:pt>
                <c:pt idx="1806">
                  <c:v>2273.1943700000002</c:v>
                </c:pt>
                <c:pt idx="1807">
                  <c:v>2268.6242200000002</c:v>
                </c:pt>
                <c:pt idx="1808">
                  <c:v>2266.63517</c:v>
                </c:pt>
                <c:pt idx="1809">
                  <c:v>2263.7864</c:v>
                </c:pt>
                <c:pt idx="1810">
                  <c:v>2261.2297800000001</c:v>
                </c:pt>
                <c:pt idx="1811">
                  <c:v>2259.6259399999999</c:v>
                </c:pt>
                <c:pt idx="1812">
                  <c:v>2258.41302</c:v>
                </c:pt>
                <c:pt idx="1813">
                  <c:v>2257.8119700000002</c:v>
                </c:pt>
                <c:pt idx="1814">
                  <c:v>2256.4089600000002</c:v>
                </c:pt>
                <c:pt idx="1815">
                  <c:v>2254.9365699999998</c:v>
                </c:pt>
                <c:pt idx="1816">
                  <c:v>2253.8853199999999</c:v>
                </c:pt>
                <c:pt idx="1817">
                  <c:v>2252.2673300000001</c:v>
                </c:pt>
                <c:pt idx="1818">
                  <c:v>2249.43055</c:v>
                </c:pt>
                <c:pt idx="1819">
                  <c:v>2245.0879799999998</c:v>
                </c:pt>
                <c:pt idx="1820">
                  <c:v>2244.39356</c:v>
                </c:pt>
                <c:pt idx="1821">
                  <c:v>2244.0917300000001</c:v>
                </c:pt>
                <c:pt idx="1822">
                  <c:v>2243.9137300000002</c:v>
                </c:pt>
                <c:pt idx="1823">
                  <c:v>2243.7498500000002</c:v>
                </c:pt>
                <c:pt idx="1824">
                  <c:v>2243.9099500000002</c:v>
                </c:pt>
                <c:pt idx="1825">
                  <c:v>2244.4314199999999</c:v>
                </c:pt>
                <c:pt idx="1826">
                  <c:v>2246.0528800000002</c:v>
                </c:pt>
                <c:pt idx="1827">
                  <c:v>2246.6346800000001</c:v>
                </c:pt>
                <c:pt idx="1828">
                  <c:v>2246.4424399999998</c:v>
                </c:pt>
                <c:pt idx="1829">
                  <c:v>2245.3707599999998</c:v>
                </c:pt>
                <c:pt idx="1830">
                  <c:v>2244.1154900000001</c:v>
                </c:pt>
                <c:pt idx="1831">
                  <c:v>2243.2840299999998</c:v>
                </c:pt>
                <c:pt idx="1832">
                  <c:v>2244.3083900000001</c:v>
                </c:pt>
                <c:pt idx="1833">
                  <c:v>2243.24595</c:v>
                </c:pt>
                <c:pt idx="1834">
                  <c:v>2242.9272900000001</c:v>
                </c:pt>
                <c:pt idx="1835">
                  <c:v>2242.3401399999998</c:v>
                </c:pt>
                <c:pt idx="1836">
                  <c:v>2240.8750399999999</c:v>
                </c:pt>
                <c:pt idx="1837">
                  <c:v>2240.1587599999998</c:v>
                </c:pt>
                <c:pt idx="1838">
                  <c:v>2240.15164</c:v>
                </c:pt>
                <c:pt idx="1839">
                  <c:v>2239.6173199999998</c:v>
                </c:pt>
                <c:pt idx="1840">
                  <c:v>2239.4377899999999</c:v>
                </c:pt>
                <c:pt idx="1841">
                  <c:v>2240.5591199999999</c:v>
                </c:pt>
                <c:pt idx="1842">
                  <c:v>2240.9488099999999</c:v>
                </c:pt>
                <c:pt idx="1843">
                  <c:v>2241.30915</c:v>
                </c:pt>
                <c:pt idx="1844">
                  <c:v>2241.3946599999999</c:v>
                </c:pt>
                <c:pt idx="1845">
                  <c:v>2241.7785600000002</c:v>
                </c:pt>
                <c:pt idx="1846">
                  <c:v>2243.0362500000001</c:v>
                </c:pt>
                <c:pt idx="1847">
                  <c:v>2243.4519399999999</c:v>
                </c:pt>
                <c:pt idx="1848">
                  <c:v>2243.7168299999998</c:v>
                </c:pt>
                <c:pt idx="1849">
                  <c:v>2244.6873700000001</c:v>
                </c:pt>
                <c:pt idx="1850">
                  <c:v>2247.9801000000002</c:v>
                </c:pt>
                <c:pt idx="1851">
                  <c:v>2248.5855000000001</c:v>
                </c:pt>
                <c:pt idx="1852">
                  <c:v>2249.2838299999999</c:v>
                </c:pt>
                <c:pt idx="1853">
                  <c:v>2249.9916699999999</c:v>
                </c:pt>
                <c:pt idx="1854">
                  <c:v>2251.5845100000001</c:v>
                </c:pt>
                <c:pt idx="1855">
                  <c:v>2252.3792100000001</c:v>
                </c:pt>
                <c:pt idx="1856">
                  <c:v>2253.7287099999999</c:v>
                </c:pt>
                <c:pt idx="1857">
                  <c:v>2255.3793900000001</c:v>
                </c:pt>
                <c:pt idx="1858">
                  <c:v>2257.8195900000001</c:v>
                </c:pt>
                <c:pt idx="1859">
                  <c:v>2258.4872500000001</c:v>
                </c:pt>
                <c:pt idx="1860">
                  <c:v>2259.7759299999998</c:v>
                </c:pt>
                <c:pt idx="1861">
                  <c:v>2260.9212299999999</c:v>
                </c:pt>
                <c:pt idx="1862">
                  <c:v>2261.3279000000002</c:v>
                </c:pt>
                <c:pt idx="1863">
                  <c:v>2264.5599900000002</c:v>
                </c:pt>
                <c:pt idx="1864">
                  <c:v>2265.45624</c:v>
                </c:pt>
                <c:pt idx="1865">
                  <c:v>2265.4740400000001</c:v>
                </c:pt>
                <c:pt idx="1866">
                  <c:v>2266.0969</c:v>
                </c:pt>
                <c:pt idx="1867">
                  <c:v>2265.38951</c:v>
                </c:pt>
                <c:pt idx="1868">
                  <c:v>2264.38418</c:v>
                </c:pt>
                <c:pt idx="1869">
                  <c:v>2262.92166</c:v>
                </c:pt>
                <c:pt idx="1870">
                  <c:v>2259.99712</c:v>
                </c:pt>
                <c:pt idx="1871">
                  <c:v>2259.19389</c:v>
                </c:pt>
                <c:pt idx="1872">
                  <c:v>2259.7792399999998</c:v>
                </c:pt>
                <c:pt idx="1873">
                  <c:v>2260.54036</c:v>
                </c:pt>
                <c:pt idx="1874">
                  <c:v>2254.7448399999998</c:v>
                </c:pt>
                <c:pt idx="1875">
                  <c:v>2249.9225000000001</c:v>
                </c:pt>
                <c:pt idx="1876">
                  <c:v>2247.1820299999999</c:v>
                </c:pt>
                <c:pt idx="1877">
                  <c:v>2244.4609099999998</c:v>
                </c:pt>
                <c:pt idx="1878">
                  <c:v>2238.1567500000001</c:v>
                </c:pt>
                <c:pt idx="1879">
                  <c:v>2234.03845</c:v>
                </c:pt>
                <c:pt idx="1880">
                  <c:v>2230.4125800000002</c:v>
                </c:pt>
                <c:pt idx="1881">
                  <c:v>2231.0415400000002</c:v>
                </c:pt>
                <c:pt idx="1882">
                  <c:v>2226.56675</c:v>
                </c:pt>
                <c:pt idx="1883">
                  <c:v>2223.9261799999999</c:v>
                </c:pt>
                <c:pt idx="1884">
                  <c:v>2223.49883</c:v>
                </c:pt>
                <c:pt idx="1885">
                  <c:v>2221.8981399999998</c:v>
                </c:pt>
                <c:pt idx="1886">
                  <c:v>2219.9425999999999</c:v>
                </c:pt>
                <c:pt idx="1887">
                  <c:v>2218.5828999999999</c:v>
                </c:pt>
                <c:pt idx="1888">
                  <c:v>2217.91473</c:v>
                </c:pt>
                <c:pt idx="1889">
                  <c:v>2216.98119</c:v>
                </c:pt>
                <c:pt idx="1890">
                  <c:v>2216.1554099999998</c:v>
                </c:pt>
                <c:pt idx="1891">
                  <c:v>2215.3993599999999</c:v>
                </c:pt>
                <c:pt idx="1892">
                  <c:v>2215.8688499999998</c:v>
                </c:pt>
                <c:pt idx="1893">
                  <c:v>2216.56844</c:v>
                </c:pt>
                <c:pt idx="1894">
                  <c:v>2217.5015199999998</c:v>
                </c:pt>
                <c:pt idx="1895">
                  <c:v>2217.96587</c:v>
                </c:pt>
                <c:pt idx="1896">
                  <c:v>2219.1656499999999</c:v>
                </c:pt>
                <c:pt idx="1897">
                  <c:v>2221.3474299999998</c:v>
                </c:pt>
                <c:pt idx="1898">
                  <c:v>2223.5041500000002</c:v>
                </c:pt>
                <c:pt idx="1899">
                  <c:v>2225.47244</c:v>
                </c:pt>
                <c:pt idx="1900">
                  <c:v>2227.0782300000001</c:v>
                </c:pt>
                <c:pt idx="1901">
                  <c:v>2228.2690600000001</c:v>
                </c:pt>
                <c:pt idx="1902">
                  <c:v>2229.8265500000002</c:v>
                </c:pt>
                <c:pt idx="1903">
                  <c:v>2230.9730399999999</c:v>
                </c:pt>
                <c:pt idx="1904">
                  <c:v>2233.03015</c:v>
                </c:pt>
                <c:pt idx="1905">
                  <c:v>2234.8173000000002</c:v>
                </c:pt>
                <c:pt idx="1906">
                  <c:v>2236.2779700000001</c:v>
                </c:pt>
                <c:pt idx="1907">
                  <c:v>2237.1408799999999</c:v>
                </c:pt>
                <c:pt idx="1908">
                  <c:v>2237.9606800000001</c:v>
                </c:pt>
                <c:pt idx="1909">
                  <c:v>2239.1354200000001</c:v>
                </c:pt>
                <c:pt idx="1910">
                  <c:v>2241.33698</c:v>
                </c:pt>
                <c:pt idx="1911">
                  <c:v>2242.3737599999999</c:v>
                </c:pt>
                <c:pt idx="1912">
                  <c:v>2243.3766999999998</c:v>
                </c:pt>
                <c:pt idx="1913">
                  <c:v>2244.8562999999999</c:v>
                </c:pt>
                <c:pt idx="1914">
                  <c:v>2246.7719900000002</c:v>
                </c:pt>
                <c:pt idx="1915">
                  <c:v>2249.3780700000002</c:v>
                </c:pt>
                <c:pt idx="1916">
                  <c:v>2251.88267</c:v>
                </c:pt>
                <c:pt idx="1917">
                  <c:v>2254.6290899999999</c:v>
                </c:pt>
                <c:pt idx="1918">
                  <c:v>2257.7212</c:v>
                </c:pt>
                <c:pt idx="1919">
                  <c:v>2260.2871500000001</c:v>
                </c:pt>
                <c:pt idx="1920">
                  <c:v>2262.81351</c:v>
                </c:pt>
                <c:pt idx="1921">
                  <c:v>2265.2846100000002</c:v>
                </c:pt>
                <c:pt idx="1922">
                  <c:v>2266.5653000000002</c:v>
                </c:pt>
                <c:pt idx="1923">
                  <c:v>2268.9055600000002</c:v>
                </c:pt>
                <c:pt idx="1924">
                  <c:v>2270.4340099999999</c:v>
                </c:pt>
                <c:pt idx="1925">
                  <c:v>2271.44758</c:v>
                </c:pt>
                <c:pt idx="1926">
                  <c:v>2272.4799600000001</c:v>
                </c:pt>
                <c:pt idx="1927">
                  <c:v>2273.5026200000002</c:v>
                </c:pt>
                <c:pt idx="1928">
                  <c:v>2274.4509499999999</c:v>
                </c:pt>
                <c:pt idx="1929">
                  <c:v>2274.9848400000001</c:v>
                </c:pt>
                <c:pt idx="1930">
                  <c:v>2276.2693399999998</c:v>
                </c:pt>
                <c:pt idx="1931">
                  <c:v>2279.8273800000002</c:v>
                </c:pt>
                <c:pt idx="1932">
                  <c:v>2282.71335</c:v>
                </c:pt>
                <c:pt idx="1933">
                  <c:v>2282.72408</c:v>
                </c:pt>
                <c:pt idx="1934">
                  <c:v>2281.64329</c:v>
                </c:pt>
                <c:pt idx="1935">
                  <c:v>2281.5767900000001</c:v>
                </c:pt>
                <c:pt idx="1936">
                  <c:v>2281.5711099999999</c:v>
                </c:pt>
                <c:pt idx="1937">
                  <c:v>2281.3588599999998</c:v>
                </c:pt>
                <c:pt idx="1938">
                  <c:v>2281.6428299999998</c:v>
                </c:pt>
                <c:pt idx="1939">
                  <c:v>2285.5333500000002</c:v>
                </c:pt>
                <c:pt idx="1940">
                  <c:v>2289.5718000000002</c:v>
                </c:pt>
                <c:pt idx="1941">
                  <c:v>2295.3747800000001</c:v>
                </c:pt>
                <c:pt idx="1942">
                  <c:v>2296.2043600000002</c:v>
                </c:pt>
                <c:pt idx="1943">
                  <c:v>2299.5754499999998</c:v>
                </c:pt>
                <c:pt idx="1944">
                  <c:v>2298.0178299999998</c:v>
                </c:pt>
                <c:pt idx="1945">
                  <c:v>2299.9151200000001</c:v>
                </c:pt>
                <c:pt idx="1946">
                  <c:v>2299.8601699999999</c:v>
                </c:pt>
                <c:pt idx="1947">
                  <c:v>2300.0887499999999</c:v>
                </c:pt>
                <c:pt idx="1948">
                  <c:v>2300.9514300000001</c:v>
                </c:pt>
                <c:pt idx="1949">
                  <c:v>2302.0038300000001</c:v>
                </c:pt>
                <c:pt idx="1950">
                  <c:v>2300.8867700000001</c:v>
                </c:pt>
                <c:pt idx="1951">
                  <c:v>2296.9510300000002</c:v>
                </c:pt>
                <c:pt idx="1952">
                  <c:v>2298.0903199999998</c:v>
                </c:pt>
                <c:pt idx="1953">
                  <c:v>2300.1111299999998</c:v>
                </c:pt>
                <c:pt idx="1954">
                  <c:v>2300.6649900000002</c:v>
                </c:pt>
                <c:pt idx="1955">
                  <c:v>2300.8812400000002</c:v>
                </c:pt>
                <c:pt idx="1956">
                  <c:v>2218.3958299999999</c:v>
                </c:pt>
                <c:pt idx="1957">
                  <c:v>2215.8062500000001</c:v>
                </c:pt>
                <c:pt idx="1958">
                  <c:v>2209.84503</c:v>
                </c:pt>
                <c:pt idx="1959">
                  <c:v>2206.9953099999998</c:v>
                </c:pt>
                <c:pt idx="1960">
                  <c:v>2201.9457699999998</c:v>
                </c:pt>
                <c:pt idx="1961">
                  <c:v>2194.3761100000002</c:v>
                </c:pt>
                <c:pt idx="1962">
                  <c:v>2185.0686799999999</c:v>
                </c:pt>
                <c:pt idx="1963">
                  <c:v>2176.4465500000001</c:v>
                </c:pt>
                <c:pt idx="1964">
                  <c:v>2167.9076399999999</c:v>
                </c:pt>
                <c:pt idx="1965">
                  <c:v>2160.1616399999998</c:v>
                </c:pt>
                <c:pt idx="1966">
                  <c:v>2153.14732</c:v>
                </c:pt>
                <c:pt idx="1967">
                  <c:v>2145.41167</c:v>
                </c:pt>
                <c:pt idx="1968">
                  <c:v>2137.1628300000002</c:v>
                </c:pt>
                <c:pt idx="1969">
                  <c:v>2129.6643899999999</c:v>
                </c:pt>
                <c:pt idx="1970">
                  <c:v>2120.32555</c:v>
                </c:pt>
                <c:pt idx="1971">
                  <c:v>2113.77081</c:v>
                </c:pt>
                <c:pt idx="1972">
                  <c:v>2109.3798999999999</c:v>
                </c:pt>
                <c:pt idx="1973">
                  <c:v>2105.20093</c:v>
                </c:pt>
                <c:pt idx="1974">
                  <c:v>2101.7266800000002</c:v>
                </c:pt>
                <c:pt idx="1975">
                  <c:v>2100.78404</c:v>
                </c:pt>
                <c:pt idx="1976">
                  <c:v>2099.3685</c:v>
                </c:pt>
                <c:pt idx="1977">
                  <c:v>2097.2314200000001</c:v>
                </c:pt>
                <c:pt idx="1978">
                  <c:v>2094.15778</c:v>
                </c:pt>
                <c:pt idx="1979">
                  <c:v>2091.37986</c:v>
                </c:pt>
                <c:pt idx="1980">
                  <c:v>2089.6294800000001</c:v>
                </c:pt>
                <c:pt idx="1981">
                  <c:v>2088.5414700000001</c:v>
                </c:pt>
                <c:pt idx="1982">
                  <c:v>2086.4197800000002</c:v>
                </c:pt>
                <c:pt idx="1983">
                  <c:v>2086.0230299999998</c:v>
                </c:pt>
                <c:pt idx="1984">
                  <c:v>2085.98515</c:v>
                </c:pt>
                <c:pt idx="1985">
                  <c:v>2084.44526</c:v>
                </c:pt>
                <c:pt idx="1986">
                  <c:v>2082.9895999999999</c:v>
                </c:pt>
                <c:pt idx="1987">
                  <c:v>2085.7781599999998</c:v>
                </c:pt>
                <c:pt idx="1988">
                  <c:v>2086.03953</c:v>
                </c:pt>
                <c:pt idx="1989">
                  <c:v>2088.6040200000002</c:v>
                </c:pt>
                <c:pt idx="1990">
                  <c:v>2091.1417000000001</c:v>
                </c:pt>
                <c:pt idx="1991">
                  <c:v>2094.7138199999999</c:v>
                </c:pt>
                <c:pt idx="1992">
                  <c:v>2096.2978499999999</c:v>
                </c:pt>
                <c:pt idx="1993">
                  <c:v>2101.2809999999999</c:v>
                </c:pt>
                <c:pt idx="1994">
                  <c:v>2107.1515199999999</c:v>
                </c:pt>
                <c:pt idx="1995">
                  <c:v>2113.7105700000002</c:v>
                </c:pt>
                <c:pt idx="1996">
                  <c:v>2120.12709</c:v>
                </c:pt>
                <c:pt idx="1997">
                  <c:v>2127.0877599999999</c:v>
                </c:pt>
                <c:pt idx="1998">
                  <c:v>2132.6438899999998</c:v>
                </c:pt>
                <c:pt idx="1999">
                  <c:v>2137.6732000000002</c:v>
                </c:pt>
                <c:pt idx="2000">
                  <c:v>2142.9411799999998</c:v>
                </c:pt>
                <c:pt idx="2001">
                  <c:v>2146.78998</c:v>
                </c:pt>
                <c:pt idx="2002">
                  <c:v>2150.7369199999998</c:v>
                </c:pt>
                <c:pt idx="2003">
                  <c:v>2154.4895700000002</c:v>
                </c:pt>
                <c:pt idx="2004">
                  <c:v>2155.7978899999998</c:v>
                </c:pt>
                <c:pt idx="2005">
                  <c:v>2160.21396</c:v>
                </c:pt>
                <c:pt idx="2006">
                  <c:v>2163.3859600000001</c:v>
                </c:pt>
                <c:pt idx="2007">
                  <c:v>2164.8042099999998</c:v>
                </c:pt>
                <c:pt idx="2008">
                  <c:v>2165.6232</c:v>
                </c:pt>
                <c:pt idx="2009">
                  <c:v>2162.8959300000001</c:v>
                </c:pt>
                <c:pt idx="2010">
                  <c:v>2159.7077599999998</c:v>
                </c:pt>
                <c:pt idx="2011">
                  <c:v>2157.91554</c:v>
                </c:pt>
                <c:pt idx="2012">
                  <c:v>2157.38184</c:v>
                </c:pt>
                <c:pt idx="2013">
                  <c:v>2157.8551900000002</c:v>
                </c:pt>
                <c:pt idx="2014">
                  <c:v>2158.22219</c:v>
                </c:pt>
                <c:pt idx="2015">
                  <c:v>2158.1511500000001</c:v>
                </c:pt>
                <c:pt idx="2016">
                  <c:v>2158.4897000000001</c:v>
                </c:pt>
                <c:pt idx="2017">
                  <c:v>2161.4070900000002</c:v>
                </c:pt>
                <c:pt idx="2018">
                  <c:v>2159.4139399999999</c:v>
                </c:pt>
                <c:pt idx="2019">
                  <c:v>2154.98009</c:v>
                </c:pt>
                <c:pt idx="2020">
                  <c:v>2146.3946799999999</c:v>
                </c:pt>
                <c:pt idx="2021">
                  <c:v>2135.7021</c:v>
                </c:pt>
                <c:pt idx="2022">
                  <c:v>2122.6659100000002</c:v>
                </c:pt>
                <c:pt idx="2023">
                  <c:v>2111.8396899999998</c:v>
                </c:pt>
                <c:pt idx="2024">
                  <c:v>2101.5320499999998</c:v>
                </c:pt>
                <c:pt idx="2025">
                  <c:v>2091.3515600000001</c:v>
                </c:pt>
                <c:pt idx="2026">
                  <c:v>2083.19391</c:v>
                </c:pt>
                <c:pt idx="2027">
                  <c:v>2078.5912800000001</c:v>
                </c:pt>
                <c:pt idx="2028">
                  <c:v>2075.1673999999998</c:v>
                </c:pt>
                <c:pt idx="2029">
                  <c:v>2072.6812799999998</c:v>
                </c:pt>
                <c:pt idx="2030">
                  <c:v>2069.5880699999998</c:v>
                </c:pt>
                <c:pt idx="2031">
                  <c:v>2066.2675100000001</c:v>
                </c:pt>
                <c:pt idx="2032">
                  <c:v>2064.54117</c:v>
                </c:pt>
                <c:pt idx="2033">
                  <c:v>2062.84809</c:v>
                </c:pt>
                <c:pt idx="2034">
                  <c:v>2061.3097899999998</c:v>
                </c:pt>
                <c:pt idx="2035">
                  <c:v>2059.4282600000001</c:v>
                </c:pt>
                <c:pt idx="2036">
                  <c:v>2058.29052</c:v>
                </c:pt>
                <c:pt idx="2037">
                  <c:v>2057.2089000000001</c:v>
                </c:pt>
                <c:pt idx="2038">
                  <c:v>2056.36852</c:v>
                </c:pt>
                <c:pt idx="2039">
                  <c:v>2055.4512500000001</c:v>
                </c:pt>
                <c:pt idx="2040">
                  <c:v>2056.2229600000001</c:v>
                </c:pt>
                <c:pt idx="2041">
                  <c:v>2056.7974899999999</c:v>
                </c:pt>
                <c:pt idx="2042">
                  <c:v>2056.41338</c:v>
                </c:pt>
                <c:pt idx="2043">
                  <c:v>2058.846</c:v>
                </c:pt>
                <c:pt idx="2044">
                  <c:v>2062.1501400000002</c:v>
                </c:pt>
                <c:pt idx="2045">
                  <c:v>2066.4431100000002</c:v>
                </c:pt>
                <c:pt idx="2046">
                  <c:v>2070.10266</c:v>
                </c:pt>
                <c:pt idx="2047">
                  <c:v>2072.20442</c:v>
                </c:pt>
                <c:pt idx="2048">
                  <c:v>2073.46461</c:v>
                </c:pt>
                <c:pt idx="2049">
                  <c:v>2072.7269200000001</c:v>
                </c:pt>
                <c:pt idx="2050">
                  <c:v>2071.8774199999998</c:v>
                </c:pt>
                <c:pt idx="2051">
                  <c:v>2069.5395699999999</c:v>
                </c:pt>
                <c:pt idx="2052">
                  <c:v>2072.9619699999998</c:v>
                </c:pt>
                <c:pt idx="2053">
                  <c:v>2074.25657</c:v>
                </c:pt>
                <c:pt idx="2054">
                  <c:v>2075.73398</c:v>
                </c:pt>
                <c:pt idx="2055">
                  <c:v>2077.6083800000001</c:v>
                </c:pt>
                <c:pt idx="2056">
                  <c:v>2077.8972100000001</c:v>
                </c:pt>
                <c:pt idx="2057">
                  <c:v>2074.6810599999999</c:v>
                </c:pt>
                <c:pt idx="2058">
                  <c:v>2074.2635399999999</c:v>
                </c:pt>
                <c:pt idx="2059">
                  <c:v>2096.17425</c:v>
                </c:pt>
                <c:pt idx="2060">
                  <c:v>2087.5985500000002</c:v>
                </c:pt>
                <c:pt idx="2061">
                  <c:v>2069.74809</c:v>
                </c:pt>
                <c:pt idx="2062">
                  <c:v>2055.9021600000001</c:v>
                </c:pt>
                <c:pt idx="2063">
                  <c:v>2058.85968</c:v>
                </c:pt>
                <c:pt idx="2064">
                  <c:v>2051.60734</c:v>
                </c:pt>
                <c:pt idx="2065">
                  <c:v>2049.7166200000001</c:v>
                </c:pt>
                <c:pt idx="2066">
                  <c:v>2042.20307</c:v>
                </c:pt>
                <c:pt idx="2067">
                  <c:v>2037.5077900000001</c:v>
                </c:pt>
                <c:pt idx="2068">
                  <c:v>2030.8587399999999</c:v>
                </c:pt>
                <c:pt idx="2069">
                  <c:v>2034.5873999999999</c:v>
                </c:pt>
                <c:pt idx="2070">
                  <c:v>2025.472</c:v>
                </c:pt>
                <c:pt idx="2071">
                  <c:v>2014.56711</c:v>
                </c:pt>
                <c:pt idx="2072">
                  <c:v>2008.74497</c:v>
                </c:pt>
                <c:pt idx="2073">
                  <c:v>2000.58349</c:v>
                </c:pt>
                <c:pt idx="2074">
                  <c:v>2006.34772</c:v>
                </c:pt>
                <c:pt idx="2075">
                  <c:v>2007.1504399999999</c:v>
                </c:pt>
                <c:pt idx="2076">
                  <c:v>2000.8664200000001</c:v>
                </c:pt>
                <c:pt idx="2077">
                  <c:v>2008.32574</c:v>
                </c:pt>
                <c:pt idx="2078">
                  <c:v>2011.8862899999999</c:v>
                </c:pt>
                <c:pt idx="2079">
                  <c:v>2012.69615</c:v>
                </c:pt>
                <c:pt idx="2080">
                  <c:v>2014.6069</c:v>
                </c:pt>
                <c:pt idx="2081">
                  <c:v>2023.3220200000001</c:v>
                </c:pt>
                <c:pt idx="2082">
                  <c:v>2037.1235799999999</c:v>
                </c:pt>
                <c:pt idx="2083">
                  <c:v>2039.1449</c:v>
                </c:pt>
                <c:pt idx="2084">
                  <c:v>2047.63887</c:v>
                </c:pt>
                <c:pt idx="2085">
                  <c:v>2049.2505799999999</c:v>
                </c:pt>
                <c:pt idx="2086">
                  <c:v>2052.23558</c:v>
                </c:pt>
                <c:pt idx="2087">
                  <c:v>2059.1258800000001</c:v>
                </c:pt>
                <c:pt idx="2088">
                  <c:v>2066.7388700000001</c:v>
                </c:pt>
                <c:pt idx="2089">
                  <c:v>2071.7501499999998</c:v>
                </c:pt>
                <c:pt idx="2090">
                  <c:v>2073.8894</c:v>
                </c:pt>
                <c:pt idx="2091">
                  <c:v>2077.1501499999999</c:v>
                </c:pt>
                <c:pt idx="2092">
                  <c:v>2080.1086799999998</c:v>
                </c:pt>
                <c:pt idx="2093">
                  <c:v>2082.7294299999999</c:v>
                </c:pt>
                <c:pt idx="2094">
                  <c:v>2090.9649100000001</c:v>
                </c:pt>
                <c:pt idx="2095">
                  <c:v>2093.8530599999999</c:v>
                </c:pt>
                <c:pt idx="2096">
                  <c:v>2096.9552699999999</c:v>
                </c:pt>
                <c:pt idx="2097">
                  <c:v>2098.53908</c:v>
                </c:pt>
                <c:pt idx="2098">
                  <c:v>2100.5197199999998</c:v>
                </c:pt>
                <c:pt idx="2099">
                  <c:v>2102.1797200000001</c:v>
                </c:pt>
                <c:pt idx="2100">
                  <c:v>2106.35358</c:v>
                </c:pt>
                <c:pt idx="2101">
                  <c:v>2113.8869100000002</c:v>
                </c:pt>
                <c:pt idx="2102">
                  <c:v>2121.5138999999999</c:v>
                </c:pt>
                <c:pt idx="2103">
                  <c:v>2131.7705500000002</c:v>
                </c:pt>
                <c:pt idx="2104">
                  <c:v>2140.6309500000002</c:v>
                </c:pt>
                <c:pt idx="2105">
                  <c:v>2144.2402699999998</c:v>
                </c:pt>
                <c:pt idx="2106">
                  <c:v>2144.6086500000001</c:v>
                </c:pt>
                <c:pt idx="2107">
                  <c:v>2147.3901900000001</c:v>
                </c:pt>
                <c:pt idx="2108">
                  <c:v>2147.0809800000002</c:v>
                </c:pt>
                <c:pt idx="2109">
                  <c:v>2149.49145</c:v>
                </c:pt>
                <c:pt idx="2110">
                  <c:v>2150.5640699999999</c:v>
                </c:pt>
                <c:pt idx="2111">
                  <c:v>2156.29567</c:v>
                </c:pt>
                <c:pt idx="2112">
                  <c:v>2160.3389699999998</c:v>
                </c:pt>
                <c:pt idx="2113">
                  <c:v>2156.33493</c:v>
                </c:pt>
                <c:pt idx="2114">
                  <c:v>2160.8152100000002</c:v>
                </c:pt>
                <c:pt idx="2115">
                  <c:v>2160.3379</c:v>
                </c:pt>
                <c:pt idx="2116">
                  <c:v>2161.27268</c:v>
                </c:pt>
                <c:pt idx="2117">
                  <c:v>2162.9517000000001</c:v>
                </c:pt>
                <c:pt idx="2118">
                  <c:v>2162.77556</c:v>
                </c:pt>
                <c:pt idx="2119">
                  <c:v>2161.3937099999998</c:v>
                </c:pt>
                <c:pt idx="2120">
                  <c:v>2165.8798299999999</c:v>
                </c:pt>
                <c:pt idx="2121">
                  <c:v>2161.56475</c:v>
                </c:pt>
                <c:pt idx="2122">
                  <c:v>2156.6018300000001</c:v>
                </c:pt>
                <c:pt idx="2123">
                  <c:v>2151.7073599999999</c:v>
                </c:pt>
                <c:pt idx="2124">
                  <c:v>2143.6271900000002</c:v>
                </c:pt>
                <c:pt idx="2125">
                  <c:v>2145.5589599999998</c:v>
                </c:pt>
                <c:pt idx="2126">
                  <c:v>2140.1826799999999</c:v>
                </c:pt>
                <c:pt idx="2127">
                  <c:v>2136.0327499999999</c:v>
                </c:pt>
                <c:pt idx="2128">
                  <c:v>2132.6764800000001</c:v>
                </c:pt>
                <c:pt idx="2129">
                  <c:v>2129.8108299999999</c:v>
                </c:pt>
                <c:pt idx="2130">
                  <c:v>2126.8729699999999</c:v>
                </c:pt>
                <c:pt idx="2131">
                  <c:v>2123.1710600000001</c:v>
                </c:pt>
                <c:pt idx="2132">
                  <c:v>2121.5103100000001</c:v>
                </c:pt>
                <c:pt idx="2133">
                  <c:v>2116.6490899999999</c:v>
                </c:pt>
                <c:pt idx="2134">
                  <c:v>2114.5870500000001</c:v>
                </c:pt>
                <c:pt idx="2135">
                  <c:v>2110.5871699999998</c:v>
                </c:pt>
                <c:pt idx="2136">
                  <c:v>2108.6872800000001</c:v>
                </c:pt>
                <c:pt idx="2137">
                  <c:v>2109.5178900000001</c:v>
                </c:pt>
                <c:pt idx="2138">
                  <c:v>2110.2316000000001</c:v>
                </c:pt>
                <c:pt idx="2139">
                  <c:v>2111.3314799999998</c:v>
                </c:pt>
                <c:pt idx="2140">
                  <c:v>2114.11733</c:v>
                </c:pt>
                <c:pt idx="2141">
                  <c:v>2118.3563600000002</c:v>
                </c:pt>
                <c:pt idx="2142">
                  <c:v>2123.28514</c:v>
                </c:pt>
                <c:pt idx="2143">
                  <c:v>2123.74215</c:v>
                </c:pt>
                <c:pt idx="2144">
                  <c:v>2127.4018799999999</c:v>
                </c:pt>
                <c:pt idx="2145">
                  <c:v>2130.4560999999999</c:v>
                </c:pt>
                <c:pt idx="2146">
                  <c:v>2131.49206</c:v>
                </c:pt>
                <c:pt idx="2147">
                  <c:v>2131.0237299999999</c:v>
                </c:pt>
                <c:pt idx="2148">
                  <c:v>2126.3385199999998</c:v>
                </c:pt>
                <c:pt idx="2149">
                  <c:v>2128.5362599999999</c:v>
                </c:pt>
                <c:pt idx="2150">
                  <c:v>2125.5385299999998</c:v>
                </c:pt>
                <c:pt idx="2151">
                  <c:v>2117.5067800000002</c:v>
                </c:pt>
                <c:pt idx="2152">
                  <c:v>2110.9801900000002</c:v>
                </c:pt>
                <c:pt idx="2153">
                  <c:v>2109.25468</c:v>
                </c:pt>
                <c:pt idx="2154">
                  <c:v>2108.0338200000001</c:v>
                </c:pt>
                <c:pt idx="2155">
                  <c:v>2095.7751400000002</c:v>
                </c:pt>
                <c:pt idx="2156">
                  <c:v>2092.27556</c:v>
                </c:pt>
                <c:pt idx="2157">
                  <c:v>2085.28676</c:v>
                </c:pt>
                <c:pt idx="2158">
                  <c:v>2083.25927</c:v>
                </c:pt>
                <c:pt idx="2159">
                  <c:v>2071.3827000000001</c:v>
                </c:pt>
                <c:pt idx="2160">
                  <c:v>2071.2883999999999</c:v>
                </c:pt>
                <c:pt idx="2161">
                  <c:v>2058.6977000000002</c:v>
                </c:pt>
                <c:pt idx="2162">
                  <c:v>2077.4163899999999</c:v>
                </c:pt>
                <c:pt idx="2163">
                  <c:v>2051.8584700000001</c:v>
                </c:pt>
                <c:pt idx="2164">
                  <c:v>2050.9224399999998</c:v>
                </c:pt>
                <c:pt idx="2165">
                  <c:v>2056.1569800000002</c:v>
                </c:pt>
                <c:pt idx="2166">
                  <c:v>2042.9624899999999</c:v>
                </c:pt>
                <c:pt idx="2167">
                  <c:v>2046.46363</c:v>
                </c:pt>
                <c:pt idx="2168">
                  <c:v>2047.7208800000001</c:v>
                </c:pt>
                <c:pt idx="2169">
                  <c:v>2048.7224999999999</c:v>
                </c:pt>
                <c:pt idx="2170">
                  <c:v>2049.2150799999999</c:v>
                </c:pt>
                <c:pt idx="2171">
                  <c:v>2049.2449700000002</c:v>
                </c:pt>
                <c:pt idx="2172">
                  <c:v>2048.5295500000002</c:v>
                </c:pt>
                <c:pt idx="2173">
                  <c:v>2047.9153799999999</c:v>
                </c:pt>
                <c:pt idx="2174">
                  <c:v>2047.0543600000001</c:v>
                </c:pt>
                <c:pt idx="2175">
                  <c:v>2044.63606</c:v>
                </c:pt>
                <c:pt idx="2176">
                  <c:v>2043.55313</c:v>
                </c:pt>
                <c:pt idx="2177">
                  <c:v>2036.2609500000001</c:v>
                </c:pt>
                <c:pt idx="2178">
                  <c:v>2031.19597</c:v>
                </c:pt>
                <c:pt idx="2179">
                  <c:v>2029.0290299999999</c:v>
                </c:pt>
                <c:pt idx="2180">
                  <c:v>2027.9448</c:v>
                </c:pt>
                <c:pt idx="2181">
                  <c:v>2025.39633</c:v>
                </c:pt>
                <c:pt idx="2182">
                  <c:v>2032.81367</c:v>
                </c:pt>
                <c:pt idx="2183">
                  <c:v>2029.0541000000001</c:v>
                </c:pt>
                <c:pt idx="2184">
                  <c:v>2018.42941</c:v>
                </c:pt>
                <c:pt idx="2185">
                  <c:v>2017.6067499999999</c:v>
                </c:pt>
                <c:pt idx="2186">
                  <c:v>2015.21768</c:v>
                </c:pt>
                <c:pt idx="2187">
                  <c:v>2011.3168700000001</c:v>
                </c:pt>
                <c:pt idx="2188">
                  <c:v>2006.7351699999999</c:v>
                </c:pt>
                <c:pt idx="2189">
                  <c:v>2003.83718</c:v>
                </c:pt>
                <c:pt idx="2190">
                  <c:v>1996.7431899999999</c:v>
                </c:pt>
                <c:pt idx="2191">
                  <c:v>1997.78855</c:v>
                </c:pt>
                <c:pt idx="2192">
                  <c:v>1995.8042499999999</c:v>
                </c:pt>
                <c:pt idx="2193">
                  <c:v>1994.8791900000001</c:v>
                </c:pt>
                <c:pt idx="2194">
                  <c:v>1996.74701</c:v>
                </c:pt>
                <c:pt idx="2195">
                  <c:v>1998.65049</c:v>
                </c:pt>
                <c:pt idx="2196">
                  <c:v>2002.5062600000001</c:v>
                </c:pt>
                <c:pt idx="2197">
                  <c:v>2005.4458099999999</c:v>
                </c:pt>
                <c:pt idx="2198">
                  <c:v>2013.62661</c:v>
                </c:pt>
                <c:pt idx="2199">
                  <c:v>2023.2655099999999</c:v>
                </c:pt>
                <c:pt idx="2200">
                  <c:v>2032.19902</c:v>
                </c:pt>
                <c:pt idx="2201">
                  <c:v>2039.1168700000001</c:v>
                </c:pt>
                <c:pt idx="2202">
                  <c:v>2043.9947400000001</c:v>
                </c:pt>
                <c:pt idx="2203">
                  <c:v>2045.6368600000001</c:v>
                </c:pt>
                <c:pt idx="2204">
                  <c:v>2046.4473</c:v>
                </c:pt>
                <c:pt idx="2205">
                  <c:v>2047.19102</c:v>
                </c:pt>
                <c:pt idx="2206">
                  <c:v>2046.0507600000001</c:v>
                </c:pt>
                <c:pt idx="2207">
                  <c:v>2046.1887200000001</c:v>
                </c:pt>
                <c:pt idx="2208">
                  <c:v>2046.0835999999999</c:v>
                </c:pt>
                <c:pt idx="2209">
                  <c:v>2047.37616</c:v>
                </c:pt>
                <c:pt idx="2210">
                  <c:v>2047.0938200000001</c:v>
                </c:pt>
                <c:pt idx="2211">
                  <c:v>2049.21342</c:v>
                </c:pt>
                <c:pt idx="2212">
                  <c:v>2052.19778</c:v>
                </c:pt>
                <c:pt idx="2213">
                  <c:v>2056.64752</c:v>
                </c:pt>
                <c:pt idx="2214">
                  <c:v>2062.9027099999998</c:v>
                </c:pt>
                <c:pt idx="2215">
                  <c:v>2069.0441099999998</c:v>
                </c:pt>
                <c:pt idx="2216">
                  <c:v>2074.4381800000001</c:v>
                </c:pt>
                <c:pt idx="2217">
                  <c:v>2075.4426600000002</c:v>
                </c:pt>
                <c:pt idx="2218">
                  <c:v>2078.7534900000001</c:v>
                </c:pt>
                <c:pt idx="2219">
                  <c:v>2080.4094599999999</c:v>
                </c:pt>
                <c:pt idx="2220">
                  <c:v>2075.7204200000001</c:v>
                </c:pt>
                <c:pt idx="2221">
                  <c:v>2074.1354299999998</c:v>
                </c:pt>
                <c:pt idx="2222">
                  <c:v>2065.3390800000002</c:v>
                </c:pt>
                <c:pt idx="2223">
                  <c:v>2063.2290200000002</c:v>
                </c:pt>
                <c:pt idx="2224">
                  <c:v>2054.5902700000001</c:v>
                </c:pt>
                <c:pt idx="2225">
                  <c:v>2050.5578300000002</c:v>
                </c:pt>
                <c:pt idx="2226">
                  <c:v>2048.84906</c:v>
                </c:pt>
                <c:pt idx="2227">
                  <c:v>2049.7604299999998</c:v>
                </c:pt>
                <c:pt idx="2228">
                  <c:v>2053.9495400000001</c:v>
                </c:pt>
                <c:pt idx="2229">
                  <c:v>2056.6239799999998</c:v>
                </c:pt>
                <c:pt idx="2230">
                  <c:v>2055.7297400000002</c:v>
                </c:pt>
                <c:pt idx="2231">
                  <c:v>2056.6075999999998</c:v>
                </c:pt>
                <c:pt idx="2232">
                  <c:v>2049.0482400000001</c:v>
                </c:pt>
                <c:pt idx="2233">
                  <c:v>2040.02512</c:v>
                </c:pt>
                <c:pt idx="2234">
                  <c:v>2027.80825</c:v>
                </c:pt>
                <c:pt idx="2235">
                  <c:v>2014.50521</c:v>
                </c:pt>
                <c:pt idx="2236">
                  <c:v>1918.1475399999999</c:v>
                </c:pt>
                <c:pt idx="2237">
                  <c:v>1919.7289800000001</c:v>
                </c:pt>
                <c:pt idx="2238">
                  <c:v>1919.07223</c:v>
                </c:pt>
                <c:pt idx="2239">
                  <c:v>1919.1372699999999</c:v>
                </c:pt>
                <c:pt idx="2240">
                  <c:v>1919.85095</c:v>
                </c:pt>
                <c:pt idx="2241">
                  <c:v>1919.0113100000001</c:v>
                </c:pt>
                <c:pt idx="2242">
                  <c:v>1920.1656599999999</c:v>
                </c:pt>
                <c:pt idx="2243">
                  <c:v>1920.88948</c:v>
                </c:pt>
                <c:pt idx="2244">
                  <c:v>1923.87428</c:v>
                </c:pt>
                <c:pt idx="2245">
                  <c:v>1927.01974</c:v>
                </c:pt>
                <c:pt idx="2246">
                  <c:v>1929.3620900000001</c:v>
                </c:pt>
                <c:pt idx="2247">
                  <c:v>1932.89825</c:v>
                </c:pt>
                <c:pt idx="2248">
                  <c:v>1935.7470000000001</c:v>
                </c:pt>
                <c:pt idx="2249">
                  <c:v>1942.3648499999999</c:v>
                </c:pt>
                <c:pt idx="2250">
                  <c:v>1952.64057</c:v>
                </c:pt>
                <c:pt idx="2251">
                  <c:v>1972.14894</c:v>
                </c:pt>
                <c:pt idx="2252">
                  <c:v>1977.4204999999999</c:v>
                </c:pt>
                <c:pt idx="2253">
                  <c:v>1959.9946</c:v>
                </c:pt>
                <c:pt idx="2254">
                  <c:v>1962.61869</c:v>
                </c:pt>
                <c:pt idx="2255">
                  <c:v>1965.2350300000001</c:v>
                </c:pt>
                <c:pt idx="2256">
                  <c:v>1966.7626499999999</c:v>
                </c:pt>
                <c:pt idx="2257">
                  <c:v>1968.8248900000001</c:v>
                </c:pt>
                <c:pt idx="2258">
                  <c:v>1970.77673</c:v>
                </c:pt>
                <c:pt idx="2259">
                  <c:v>1971.5150599999999</c:v>
                </c:pt>
                <c:pt idx="2260">
                  <c:v>1967.44237</c:v>
                </c:pt>
                <c:pt idx="2261">
                  <c:v>1966.76756</c:v>
                </c:pt>
                <c:pt idx="2262">
                  <c:v>1962.73135</c:v>
                </c:pt>
                <c:pt idx="2263">
                  <c:v>1961.9259199999999</c:v>
                </c:pt>
                <c:pt idx="2264">
                  <c:v>1956.4904300000001</c:v>
                </c:pt>
                <c:pt idx="2265">
                  <c:v>1947.6747399999999</c:v>
                </c:pt>
                <c:pt idx="2266">
                  <c:v>1939.8860099999999</c:v>
                </c:pt>
                <c:pt idx="2267">
                  <c:v>1934.56348</c:v>
                </c:pt>
                <c:pt idx="2268">
                  <c:v>1932.04955</c:v>
                </c:pt>
                <c:pt idx="2269">
                  <c:v>1948.4310700000001</c:v>
                </c:pt>
                <c:pt idx="2270">
                  <c:v>1940.0603699999999</c:v>
                </c:pt>
                <c:pt idx="2271">
                  <c:v>1933.63256</c:v>
                </c:pt>
                <c:pt idx="2272">
                  <c:v>1915.0762299999999</c:v>
                </c:pt>
                <c:pt idx="2273">
                  <c:v>1899.80404</c:v>
                </c:pt>
                <c:pt idx="2274">
                  <c:v>1891.81158</c:v>
                </c:pt>
                <c:pt idx="2275">
                  <c:v>1881.1692599999999</c:v>
                </c:pt>
                <c:pt idx="2276">
                  <c:v>1871.3394900000001</c:v>
                </c:pt>
                <c:pt idx="2277">
                  <c:v>1864.3802499999999</c:v>
                </c:pt>
                <c:pt idx="2278">
                  <c:v>1860.4791299999999</c:v>
                </c:pt>
                <c:pt idx="2279">
                  <c:v>1858.3750299999999</c:v>
                </c:pt>
                <c:pt idx="2280">
                  <c:v>1856.06519</c:v>
                </c:pt>
                <c:pt idx="2281">
                  <c:v>1853.0291</c:v>
                </c:pt>
                <c:pt idx="2282">
                  <c:v>1851.30223</c:v>
                </c:pt>
                <c:pt idx="2283">
                  <c:v>1852.2381600000001</c:v>
                </c:pt>
                <c:pt idx="2284">
                  <c:v>1854.15903</c:v>
                </c:pt>
                <c:pt idx="2285">
                  <c:v>1855.7694899999999</c:v>
                </c:pt>
                <c:pt idx="2286">
                  <c:v>1856.0099600000001</c:v>
                </c:pt>
                <c:pt idx="2287">
                  <c:v>1854.5109600000001</c:v>
                </c:pt>
                <c:pt idx="2288">
                  <c:v>1852.0279599999999</c:v>
                </c:pt>
                <c:pt idx="2289">
                  <c:v>1851.2893300000001</c:v>
                </c:pt>
                <c:pt idx="2290">
                  <c:v>1850.9966899999999</c:v>
                </c:pt>
                <c:pt idx="2291">
                  <c:v>1850.2676799999999</c:v>
                </c:pt>
                <c:pt idx="2292">
                  <c:v>1850.6773700000001</c:v>
                </c:pt>
                <c:pt idx="2293">
                  <c:v>1850.80439</c:v>
                </c:pt>
                <c:pt idx="2294">
                  <c:v>1851.83502</c:v>
                </c:pt>
                <c:pt idx="2295">
                  <c:v>1859.20355</c:v>
                </c:pt>
                <c:pt idx="2296">
                  <c:v>1868.5439799999999</c:v>
                </c:pt>
                <c:pt idx="2297">
                  <c:v>1877.70524</c:v>
                </c:pt>
                <c:pt idx="2298">
                  <c:v>1888.203</c:v>
                </c:pt>
                <c:pt idx="2299">
                  <c:v>1903.05979</c:v>
                </c:pt>
                <c:pt idx="2300">
                  <c:v>1913.9445900000001</c:v>
                </c:pt>
                <c:pt idx="2301">
                  <c:v>1928.1323199999999</c:v>
                </c:pt>
                <c:pt idx="2302">
                  <c:v>1911.2978900000001</c:v>
                </c:pt>
                <c:pt idx="2303">
                  <c:v>1914.21426</c:v>
                </c:pt>
                <c:pt idx="2304">
                  <c:v>1895.8317099999999</c:v>
                </c:pt>
                <c:pt idx="2305">
                  <c:v>1885.65122</c:v>
                </c:pt>
                <c:pt idx="2306">
                  <c:v>1873.98929</c:v>
                </c:pt>
                <c:pt idx="2307">
                  <c:v>1871.96426</c:v>
                </c:pt>
                <c:pt idx="2308">
                  <c:v>1863.0461299999999</c:v>
                </c:pt>
                <c:pt idx="2309">
                  <c:v>1856.0660499999999</c:v>
                </c:pt>
                <c:pt idx="2310">
                  <c:v>1849.00901</c:v>
                </c:pt>
                <c:pt idx="2311">
                  <c:v>1840.9397100000001</c:v>
                </c:pt>
                <c:pt idx="2312">
                  <c:v>1832.52466</c:v>
                </c:pt>
                <c:pt idx="2313">
                  <c:v>1825.0345</c:v>
                </c:pt>
                <c:pt idx="2314">
                  <c:v>1815.5219199999999</c:v>
                </c:pt>
                <c:pt idx="2315">
                  <c:v>1802.25351</c:v>
                </c:pt>
                <c:pt idx="2316">
                  <c:v>1799.31134</c:v>
                </c:pt>
                <c:pt idx="2317">
                  <c:v>1793.4373900000001</c:v>
                </c:pt>
                <c:pt idx="2318">
                  <c:v>1786.1264100000001</c:v>
                </c:pt>
                <c:pt idx="2319">
                  <c:v>1783.6650299999999</c:v>
                </c:pt>
                <c:pt idx="2320">
                  <c:v>1782.5588</c:v>
                </c:pt>
                <c:pt idx="2321">
                  <c:v>1781.29943</c:v>
                </c:pt>
                <c:pt idx="2322">
                  <c:v>1779.6393599999999</c:v>
                </c:pt>
                <c:pt idx="2323">
                  <c:v>1777.6359399999999</c:v>
                </c:pt>
                <c:pt idx="2324">
                  <c:v>1773.5962400000001</c:v>
                </c:pt>
                <c:pt idx="2325">
                  <c:v>1768.03116</c:v>
                </c:pt>
                <c:pt idx="2326">
                  <c:v>1762.3425</c:v>
                </c:pt>
                <c:pt idx="2327">
                  <c:v>1755.48335</c:v>
                </c:pt>
                <c:pt idx="2328">
                  <c:v>1753.17517</c:v>
                </c:pt>
                <c:pt idx="2329">
                  <c:v>1750.6782800000001</c:v>
                </c:pt>
                <c:pt idx="2330">
                  <c:v>1745.11825</c:v>
                </c:pt>
                <c:pt idx="2331">
                  <c:v>1741.0325600000001</c:v>
                </c:pt>
                <c:pt idx="2332">
                  <c:v>1737.9550899999999</c:v>
                </c:pt>
                <c:pt idx="2333">
                  <c:v>1734.87472</c:v>
                </c:pt>
                <c:pt idx="2334">
                  <c:v>1731.96126</c:v>
                </c:pt>
                <c:pt idx="2335">
                  <c:v>1728.6776500000001</c:v>
                </c:pt>
                <c:pt idx="2336">
                  <c:v>1725.25505</c:v>
                </c:pt>
                <c:pt idx="2337">
                  <c:v>1722.67877</c:v>
                </c:pt>
                <c:pt idx="2338">
                  <c:v>1718.8638599999999</c:v>
                </c:pt>
                <c:pt idx="2339">
                  <c:v>1715.24434</c:v>
                </c:pt>
                <c:pt idx="2340">
                  <c:v>1711.7911899999999</c:v>
                </c:pt>
                <c:pt idx="2341">
                  <c:v>1708.1639</c:v>
                </c:pt>
                <c:pt idx="2342">
                  <c:v>1706.2396900000001</c:v>
                </c:pt>
                <c:pt idx="2343">
                  <c:v>1707.1548399999999</c:v>
                </c:pt>
                <c:pt idx="2344">
                  <c:v>1708.95072</c:v>
                </c:pt>
                <c:pt idx="2345">
                  <c:v>1711.34826</c:v>
                </c:pt>
                <c:pt idx="2346">
                  <c:v>1711.4131400000001</c:v>
                </c:pt>
                <c:pt idx="2347">
                  <c:v>1714.13284</c:v>
                </c:pt>
                <c:pt idx="2348">
                  <c:v>1715.59572</c:v>
                </c:pt>
                <c:pt idx="2349">
                  <c:v>1718.5145600000001</c:v>
                </c:pt>
                <c:pt idx="2350">
                  <c:v>1719.2316800000001</c:v>
                </c:pt>
                <c:pt idx="2351">
                  <c:v>1723.1097199999999</c:v>
                </c:pt>
                <c:pt idx="2352">
                  <c:v>1727.97865</c:v>
                </c:pt>
                <c:pt idx="2353">
                  <c:v>1728.8449800000001</c:v>
                </c:pt>
                <c:pt idx="2354">
                  <c:v>1729.3157900000001</c:v>
                </c:pt>
                <c:pt idx="2355">
                  <c:v>1727.5132000000001</c:v>
                </c:pt>
                <c:pt idx="2356">
                  <c:v>1728.61798</c:v>
                </c:pt>
                <c:pt idx="2357">
                  <c:v>1729.21722</c:v>
                </c:pt>
                <c:pt idx="2358">
                  <c:v>1730.6562100000001</c:v>
                </c:pt>
                <c:pt idx="2359">
                  <c:v>1731.82653</c:v>
                </c:pt>
                <c:pt idx="2360">
                  <c:v>1732.6892</c:v>
                </c:pt>
                <c:pt idx="2361">
                  <c:v>1733.8373899999999</c:v>
                </c:pt>
                <c:pt idx="2362">
                  <c:v>1734.9416900000001</c:v>
                </c:pt>
                <c:pt idx="2363">
                  <c:v>1735.8167699999999</c:v>
                </c:pt>
                <c:pt idx="2364">
                  <c:v>1736.88087</c:v>
                </c:pt>
                <c:pt idx="2365">
                  <c:v>1731.81997</c:v>
                </c:pt>
                <c:pt idx="2366">
                  <c:v>1724.9321299999999</c:v>
                </c:pt>
                <c:pt idx="2367">
                  <c:v>1718.6001200000001</c:v>
                </c:pt>
                <c:pt idx="2368">
                  <c:v>1712.4483499999999</c:v>
                </c:pt>
                <c:pt idx="2369">
                  <c:v>1704.6646000000001</c:v>
                </c:pt>
                <c:pt idx="2370">
                  <c:v>1696.78422</c:v>
                </c:pt>
                <c:pt idx="2371">
                  <c:v>1688.8858700000001</c:v>
                </c:pt>
                <c:pt idx="2372">
                  <c:v>1684.4280200000001</c:v>
                </c:pt>
                <c:pt idx="2373">
                  <c:v>1681.10537</c:v>
                </c:pt>
                <c:pt idx="2374">
                  <c:v>1677.4633699999999</c:v>
                </c:pt>
                <c:pt idx="2375">
                  <c:v>1678.3471300000001</c:v>
                </c:pt>
                <c:pt idx="2376">
                  <c:v>1676.8349000000001</c:v>
                </c:pt>
                <c:pt idx="2377">
                  <c:v>1673.5688600000001</c:v>
                </c:pt>
                <c:pt idx="2378">
                  <c:v>1672.3501000000001</c:v>
                </c:pt>
                <c:pt idx="2379">
                  <c:v>1672.40104</c:v>
                </c:pt>
                <c:pt idx="2380">
                  <c:v>1675.1629399999999</c:v>
                </c:pt>
                <c:pt idx="2381">
                  <c:v>1676.93489</c:v>
                </c:pt>
                <c:pt idx="2382">
                  <c:v>1677.47957</c:v>
                </c:pt>
                <c:pt idx="2383">
                  <c:v>1672.5981999999999</c:v>
                </c:pt>
                <c:pt idx="2384">
                  <c:v>1672.1411900000001</c:v>
                </c:pt>
                <c:pt idx="2385">
                  <c:v>1672.21938</c:v>
                </c:pt>
                <c:pt idx="2386">
                  <c:v>1673.30565</c:v>
                </c:pt>
                <c:pt idx="2387">
                  <c:v>1674.21432</c:v>
                </c:pt>
                <c:pt idx="2388">
                  <c:v>1672.2015899999999</c:v>
                </c:pt>
                <c:pt idx="2389">
                  <c:v>1675.72354</c:v>
                </c:pt>
                <c:pt idx="2390">
                  <c:v>1675.68613</c:v>
                </c:pt>
                <c:pt idx="2391">
                  <c:v>1676.0758800000001</c:v>
                </c:pt>
                <c:pt idx="2392">
                  <c:v>1676.89204</c:v>
                </c:pt>
                <c:pt idx="2393">
                  <c:v>1679.8371099999999</c:v>
                </c:pt>
                <c:pt idx="2394">
                  <c:v>1684.7766200000001</c:v>
                </c:pt>
                <c:pt idx="2395">
                  <c:v>1675.9679699999999</c:v>
                </c:pt>
                <c:pt idx="2396">
                  <c:v>1681.51378</c:v>
                </c:pt>
                <c:pt idx="2397">
                  <c:v>1669.6741400000001</c:v>
                </c:pt>
                <c:pt idx="2398">
                  <c:v>1661.34024</c:v>
                </c:pt>
                <c:pt idx="2399">
                  <c:v>1660.0395000000001</c:v>
                </c:pt>
                <c:pt idx="2400">
                  <c:v>1660.9340099999999</c:v>
                </c:pt>
                <c:pt idx="2401">
                  <c:v>1662.8677499999999</c:v>
                </c:pt>
                <c:pt idx="2402">
                  <c:v>1663.0234499999999</c:v>
                </c:pt>
                <c:pt idx="2403">
                  <c:v>1663.9486199999999</c:v>
                </c:pt>
                <c:pt idx="2404">
                  <c:v>1664.2966100000001</c:v>
                </c:pt>
                <c:pt idx="2405">
                  <c:v>1663.5747799999999</c:v>
                </c:pt>
                <c:pt idx="2406">
                  <c:v>1664.3249900000001</c:v>
                </c:pt>
                <c:pt idx="2407">
                  <c:v>1664.8353199999999</c:v>
                </c:pt>
                <c:pt idx="2408">
                  <c:v>1665.2572700000001</c:v>
                </c:pt>
                <c:pt idx="2409">
                  <c:v>1665.1491100000001</c:v>
                </c:pt>
                <c:pt idx="2410">
                  <c:v>1663.94046</c:v>
                </c:pt>
                <c:pt idx="2411">
                  <c:v>1662.5482099999999</c:v>
                </c:pt>
                <c:pt idx="2412">
                  <c:v>1653.07647</c:v>
                </c:pt>
                <c:pt idx="2413">
                  <c:v>1656.02593</c:v>
                </c:pt>
                <c:pt idx="2414">
                  <c:v>1660.4739099999999</c:v>
                </c:pt>
                <c:pt idx="2415">
                  <c:v>1664.1466700000001</c:v>
                </c:pt>
                <c:pt idx="2416">
                  <c:v>1668.6833300000001</c:v>
                </c:pt>
                <c:pt idx="2417">
                  <c:v>1671.0135700000001</c:v>
                </c:pt>
                <c:pt idx="2418">
                  <c:v>1673.7166199999999</c:v>
                </c:pt>
                <c:pt idx="2419">
                  <c:v>1675.0287800000001</c:v>
                </c:pt>
                <c:pt idx="2420">
                  <c:v>1675.94318</c:v>
                </c:pt>
                <c:pt idx="2421">
                  <c:v>1673.62015</c:v>
                </c:pt>
                <c:pt idx="2422">
                  <c:v>1670.0050000000001</c:v>
                </c:pt>
                <c:pt idx="2423">
                  <c:v>1665.7239199999999</c:v>
                </c:pt>
                <c:pt idx="2424">
                  <c:v>1664.27961</c:v>
                </c:pt>
                <c:pt idx="2425">
                  <c:v>1665.6010000000001</c:v>
                </c:pt>
                <c:pt idx="2426">
                  <c:v>1666.6516799999999</c:v>
                </c:pt>
                <c:pt idx="2427">
                  <c:v>1667.4252799999999</c:v>
                </c:pt>
                <c:pt idx="2428">
                  <c:v>1668.86484</c:v>
                </c:pt>
                <c:pt idx="2429">
                  <c:v>1670.3070499999999</c:v>
                </c:pt>
                <c:pt idx="2430">
                  <c:v>1670.5314900000001</c:v>
                </c:pt>
                <c:pt idx="2431">
                  <c:v>1676.0519999999999</c:v>
                </c:pt>
                <c:pt idx="2432">
                  <c:v>1676.6371899999999</c:v>
                </c:pt>
                <c:pt idx="2433">
                  <c:v>1678.2927299999999</c:v>
                </c:pt>
                <c:pt idx="2434">
                  <c:v>1679.5109199999999</c:v>
                </c:pt>
                <c:pt idx="2435">
                  <c:v>1681.0795000000001</c:v>
                </c:pt>
                <c:pt idx="2436">
                  <c:v>1680.30043</c:v>
                </c:pt>
                <c:pt idx="2437">
                  <c:v>1679.32611</c:v>
                </c:pt>
                <c:pt idx="2438">
                  <c:v>1681.29107</c:v>
                </c:pt>
                <c:pt idx="2439">
                  <c:v>1685.99863</c:v>
                </c:pt>
                <c:pt idx="2440">
                  <c:v>1693.4397799999999</c:v>
                </c:pt>
                <c:pt idx="2441">
                  <c:v>1699.6091100000001</c:v>
                </c:pt>
                <c:pt idx="2442">
                  <c:v>1704.9428800000001</c:v>
                </c:pt>
                <c:pt idx="2443">
                  <c:v>1704.24397</c:v>
                </c:pt>
                <c:pt idx="2444">
                  <c:v>1708.8843999999999</c:v>
                </c:pt>
                <c:pt idx="2445">
                  <c:v>1715.4919400000001</c:v>
                </c:pt>
                <c:pt idx="2446">
                  <c:v>1721.4340999999999</c:v>
                </c:pt>
                <c:pt idx="2447">
                  <c:v>1727.8324</c:v>
                </c:pt>
                <c:pt idx="2448">
                  <c:v>1731.56972</c:v>
                </c:pt>
                <c:pt idx="2449">
                  <c:v>1738.32429</c:v>
                </c:pt>
                <c:pt idx="2450">
                  <c:v>1738.5616399999999</c:v>
                </c:pt>
                <c:pt idx="2451">
                  <c:v>1740.56231</c:v>
                </c:pt>
                <c:pt idx="2452">
                  <c:v>1741.89148</c:v>
                </c:pt>
                <c:pt idx="2453">
                  <c:v>1741.9520600000001</c:v>
                </c:pt>
                <c:pt idx="2454">
                  <c:v>1739.8333399999999</c:v>
                </c:pt>
                <c:pt idx="2455">
                  <c:v>1741.84087</c:v>
                </c:pt>
                <c:pt idx="2456">
                  <c:v>1745.18652</c:v>
                </c:pt>
                <c:pt idx="2457">
                  <c:v>1747.04107</c:v>
                </c:pt>
                <c:pt idx="2458">
                  <c:v>1748.74449</c:v>
                </c:pt>
                <c:pt idx="2459">
                  <c:v>1748.8380199999999</c:v>
                </c:pt>
                <c:pt idx="2460">
                  <c:v>1749.4545599999999</c:v>
                </c:pt>
                <c:pt idx="2461">
                  <c:v>1750.3275900000001</c:v>
                </c:pt>
                <c:pt idx="2462">
                  <c:v>1753.1962599999999</c:v>
                </c:pt>
                <c:pt idx="2463">
                  <c:v>1756.08592</c:v>
                </c:pt>
                <c:pt idx="2464">
                  <c:v>1756.16526</c:v>
                </c:pt>
                <c:pt idx="2465">
                  <c:v>1754.5380399999999</c:v>
                </c:pt>
                <c:pt idx="2466">
                  <c:v>1751.90002</c:v>
                </c:pt>
                <c:pt idx="2467">
                  <c:v>1749.55027</c:v>
                </c:pt>
                <c:pt idx="2468">
                  <c:v>1748.288</c:v>
                </c:pt>
                <c:pt idx="2469">
                  <c:v>1749.20515</c:v>
                </c:pt>
                <c:pt idx="2470">
                  <c:v>1748.8437300000001</c:v>
                </c:pt>
                <c:pt idx="2471">
                  <c:v>1748.0033699999999</c:v>
                </c:pt>
                <c:pt idx="2472">
                  <c:v>1748.0162399999999</c:v>
                </c:pt>
                <c:pt idx="2473">
                  <c:v>1747.7512400000001</c:v>
                </c:pt>
                <c:pt idx="2474">
                  <c:v>1747.0564099999999</c:v>
                </c:pt>
                <c:pt idx="2475">
                  <c:v>1747.4878200000001</c:v>
                </c:pt>
                <c:pt idx="2476">
                  <c:v>1747.92858</c:v>
                </c:pt>
                <c:pt idx="2477">
                  <c:v>1747.7988</c:v>
                </c:pt>
                <c:pt idx="2478">
                  <c:v>1746.7193</c:v>
                </c:pt>
                <c:pt idx="2479">
                  <c:v>1746.9672399999999</c:v>
                </c:pt>
                <c:pt idx="2480">
                  <c:v>1748.70382</c:v>
                </c:pt>
                <c:pt idx="2481">
                  <c:v>1750.6708000000001</c:v>
                </c:pt>
                <c:pt idx="2482">
                  <c:v>1752.31169</c:v>
                </c:pt>
                <c:pt idx="2483">
                  <c:v>1753.22477</c:v>
                </c:pt>
                <c:pt idx="2484">
                  <c:v>1754.5128500000001</c:v>
                </c:pt>
                <c:pt idx="2485">
                  <c:v>1706.66041</c:v>
                </c:pt>
                <c:pt idx="2486">
                  <c:v>1694.9470100000001</c:v>
                </c:pt>
                <c:pt idx="2487">
                  <c:v>1693.28531</c:v>
                </c:pt>
                <c:pt idx="2488">
                  <c:v>1693.9568400000001</c:v>
                </c:pt>
                <c:pt idx="2489">
                  <c:v>1696.6202599999999</c:v>
                </c:pt>
                <c:pt idx="2490">
                  <c:v>1696.2773299999999</c:v>
                </c:pt>
                <c:pt idx="2491">
                  <c:v>1697.2591600000001</c:v>
                </c:pt>
                <c:pt idx="2492">
                  <c:v>1698.5156099999999</c:v>
                </c:pt>
                <c:pt idx="2493">
                  <c:v>1700.27163</c:v>
                </c:pt>
                <c:pt idx="2494">
                  <c:v>1701.5831900000001</c:v>
                </c:pt>
                <c:pt idx="2495">
                  <c:v>1700.8459700000001</c:v>
                </c:pt>
                <c:pt idx="2496">
                  <c:v>1698.77315</c:v>
                </c:pt>
                <c:pt idx="2497">
                  <c:v>1703.5880299999999</c:v>
                </c:pt>
                <c:pt idx="2498">
                  <c:v>1704.3298299999999</c:v>
                </c:pt>
                <c:pt idx="2499">
                  <c:v>1698.35159</c:v>
                </c:pt>
                <c:pt idx="2500">
                  <c:v>1690.3934400000001</c:v>
                </c:pt>
                <c:pt idx="2501">
                  <c:v>1683.9406100000001</c:v>
                </c:pt>
                <c:pt idx="2502">
                  <c:v>1681.4640300000001</c:v>
                </c:pt>
                <c:pt idx="2503">
                  <c:v>1680.68652</c:v>
                </c:pt>
                <c:pt idx="2504">
                  <c:v>1678.70694</c:v>
                </c:pt>
                <c:pt idx="2505">
                  <c:v>1672.8213800000001</c:v>
                </c:pt>
                <c:pt idx="2506">
                  <c:v>1674.6848600000001</c:v>
                </c:pt>
                <c:pt idx="2507">
                  <c:v>1673.7018</c:v>
                </c:pt>
                <c:pt idx="2508">
                  <c:v>1671.1130499999999</c:v>
                </c:pt>
                <c:pt idx="2509">
                  <c:v>1669.23955</c:v>
                </c:pt>
                <c:pt idx="2510">
                  <c:v>1667.2460599999999</c:v>
                </c:pt>
                <c:pt idx="2511">
                  <c:v>1664.9849300000001</c:v>
                </c:pt>
                <c:pt idx="2512">
                  <c:v>1660.7712899999999</c:v>
                </c:pt>
                <c:pt idx="2513">
                  <c:v>1657.3614600000001</c:v>
                </c:pt>
                <c:pt idx="2514">
                  <c:v>1656.19202</c:v>
                </c:pt>
                <c:pt idx="2515">
                  <c:v>1656.46829</c:v>
                </c:pt>
                <c:pt idx="2516">
                  <c:v>1656.53684</c:v>
                </c:pt>
                <c:pt idx="2517">
                  <c:v>1657.3448800000001</c:v>
                </c:pt>
                <c:pt idx="2518">
                  <c:v>1661.32834</c:v>
                </c:pt>
                <c:pt idx="2519">
                  <c:v>1663.94679</c:v>
                </c:pt>
                <c:pt idx="2520">
                  <c:v>1664.7392199999999</c:v>
                </c:pt>
                <c:pt idx="2521">
                  <c:v>1667.2841000000001</c:v>
                </c:pt>
                <c:pt idx="2522">
                  <c:v>1671.14112</c:v>
                </c:pt>
                <c:pt idx="2523">
                  <c:v>1666.22073</c:v>
                </c:pt>
                <c:pt idx="2524">
                  <c:v>1654.5648900000001</c:v>
                </c:pt>
                <c:pt idx="2525">
                  <c:v>1649.2691199999999</c:v>
                </c:pt>
                <c:pt idx="2526">
                  <c:v>1648.05916</c:v>
                </c:pt>
                <c:pt idx="2527">
                  <c:v>1648.2424000000001</c:v>
                </c:pt>
                <c:pt idx="2528">
                  <c:v>1648.45353</c:v>
                </c:pt>
                <c:pt idx="2529">
                  <c:v>1649.4177999999999</c:v>
                </c:pt>
                <c:pt idx="2530">
                  <c:v>1649.8383899999999</c:v>
                </c:pt>
                <c:pt idx="2531">
                  <c:v>1649.5218299999999</c:v>
                </c:pt>
                <c:pt idx="2532">
                  <c:v>1657.2751599999999</c:v>
                </c:pt>
                <c:pt idx="2533">
                  <c:v>1630.4599599999999</c:v>
                </c:pt>
                <c:pt idx="2534">
                  <c:v>1642.37671</c:v>
                </c:pt>
                <c:pt idx="2535">
                  <c:v>2196.3328200000001</c:v>
                </c:pt>
                <c:pt idx="2536">
                  <c:v>2205.00488</c:v>
                </c:pt>
                <c:pt idx="2537">
                  <c:v>1852.6493700000001</c:v>
                </c:pt>
                <c:pt idx="2538">
                  <c:v>1774.8596500000001</c:v>
                </c:pt>
                <c:pt idx="2539">
                  <c:v>1737.8804399999999</c:v>
                </c:pt>
                <c:pt idx="2540">
                  <c:v>1729.1022499999999</c:v>
                </c:pt>
                <c:pt idx="2541">
                  <c:v>1727.0398700000001</c:v>
                </c:pt>
                <c:pt idx="2542">
                  <c:v>1717.3220899999999</c:v>
                </c:pt>
                <c:pt idx="2543">
                  <c:v>1716.1285800000001</c:v>
                </c:pt>
                <c:pt idx="2544">
                  <c:v>1715.8781200000001</c:v>
                </c:pt>
                <c:pt idx="2545">
                  <c:v>1718.1796300000001</c:v>
                </c:pt>
                <c:pt idx="2546">
                  <c:v>1722.57367</c:v>
                </c:pt>
                <c:pt idx="2547">
                  <c:v>1622.5516600000001</c:v>
                </c:pt>
                <c:pt idx="2548">
                  <c:v>1516.5980099999999</c:v>
                </c:pt>
                <c:pt idx="2549">
                  <c:v>1515.1643899999999</c:v>
                </c:pt>
                <c:pt idx="2550">
                  <c:v>1512.62833</c:v>
                </c:pt>
                <c:pt idx="2551">
                  <c:v>1505.9275700000001</c:v>
                </c:pt>
                <c:pt idx="2552">
                  <c:v>1508.3094900000001</c:v>
                </c:pt>
                <c:pt idx="2553">
                  <c:v>1514.8110999999999</c:v>
                </c:pt>
                <c:pt idx="2554">
                  <c:v>1524.9082599999999</c:v>
                </c:pt>
                <c:pt idx="2555">
                  <c:v>1528.22964</c:v>
                </c:pt>
                <c:pt idx="2556">
                  <c:v>1538.6479400000001</c:v>
                </c:pt>
                <c:pt idx="2557">
                  <c:v>1536.6558299999999</c:v>
                </c:pt>
                <c:pt idx="2558">
                  <c:v>1538.3605299999999</c:v>
                </c:pt>
                <c:pt idx="2559">
                  <c:v>1532.6371999999999</c:v>
                </c:pt>
                <c:pt idx="2560">
                  <c:v>1539.09915</c:v>
                </c:pt>
                <c:pt idx="2561">
                  <c:v>1541.7389499999999</c:v>
                </c:pt>
                <c:pt idx="2562">
                  <c:v>1544.01358</c:v>
                </c:pt>
                <c:pt idx="2563">
                  <c:v>1541.1226200000001</c:v>
                </c:pt>
                <c:pt idx="2564">
                  <c:v>1538.0435</c:v>
                </c:pt>
                <c:pt idx="2565">
                  <c:v>1535.5063500000001</c:v>
                </c:pt>
                <c:pt idx="2566">
                  <c:v>1533.52736</c:v>
                </c:pt>
                <c:pt idx="2567">
                  <c:v>1535.18191</c:v>
                </c:pt>
                <c:pt idx="2568">
                  <c:v>1537.69184</c:v>
                </c:pt>
                <c:pt idx="2569">
                  <c:v>1547.43796</c:v>
                </c:pt>
                <c:pt idx="2570">
                  <c:v>1554.5070800000001</c:v>
                </c:pt>
                <c:pt idx="2571">
                  <c:v>1546.9759899999999</c:v>
                </c:pt>
                <c:pt idx="2572">
                  <c:v>1531.85609</c:v>
                </c:pt>
                <c:pt idx="2573">
                  <c:v>1520.9916499999999</c:v>
                </c:pt>
                <c:pt idx="2574">
                  <c:v>1528.6456000000001</c:v>
                </c:pt>
                <c:pt idx="2575">
                  <c:v>1537.3927100000001</c:v>
                </c:pt>
                <c:pt idx="2576">
                  <c:v>1537.0104100000001</c:v>
                </c:pt>
                <c:pt idx="2577">
                  <c:v>1540.2359300000001</c:v>
                </c:pt>
                <c:pt idx="2578">
                  <c:v>1543.4774199999999</c:v>
                </c:pt>
                <c:pt idx="2579">
                  <c:v>1539.10924</c:v>
                </c:pt>
                <c:pt idx="2580">
                  <c:v>1538.0143399999999</c:v>
                </c:pt>
                <c:pt idx="2581">
                  <c:v>1514.87239</c:v>
                </c:pt>
                <c:pt idx="2582">
                  <c:v>1499.2081900000001</c:v>
                </c:pt>
                <c:pt idx="2583">
                  <c:v>1478.06772</c:v>
                </c:pt>
                <c:pt idx="2584">
                  <c:v>1464.52334</c:v>
                </c:pt>
                <c:pt idx="2585">
                  <c:v>1462.1047799999999</c:v>
                </c:pt>
                <c:pt idx="2586">
                  <c:v>1465.0161499999999</c:v>
                </c:pt>
                <c:pt idx="2587">
                  <c:v>1468.7561000000001</c:v>
                </c:pt>
                <c:pt idx="2588">
                  <c:v>1461.2438299999999</c:v>
                </c:pt>
                <c:pt idx="2589">
                  <c:v>1428.53352</c:v>
                </c:pt>
                <c:pt idx="2590">
                  <c:v>1457.0375300000001</c:v>
                </c:pt>
                <c:pt idx="2591">
                  <c:v>1468.9847199999999</c:v>
                </c:pt>
                <c:pt idx="2592">
                  <c:v>1472.83221</c:v>
                </c:pt>
                <c:pt idx="2593">
                  <c:v>1473.45397</c:v>
                </c:pt>
                <c:pt idx="2594">
                  <c:v>1473.2169100000001</c:v>
                </c:pt>
                <c:pt idx="2595">
                  <c:v>1476.25063</c:v>
                </c:pt>
                <c:pt idx="2596">
                  <c:v>1480.4793099999999</c:v>
                </c:pt>
                <c:pt idx="2597">
                  <c:v>1479.4304</c:v>
                </c:pt>
                <c:pt idx="2598">
                  <c:v>1478.9014</c:v>
                </c:pt>
                <c:pt idx="2599">
                  <c:v>1488.6867999999999</c:v>
                </c:pt>
                <c:pt idx="2600">
                  <c:v>1494.69445</c:v>
                </c:pt>
                <c:pt idx="2601">
                  <c:v>1497.1971000000001</c:v>
                </c:pt>
                <c:pt idx="2602">
                  <c:v>1501.0204699999999</c:v>
                </c:pt>
                <c:pt idx="2603">
                  <c:v>1503.48946</c:v>
                </c:pt>
                <c:pt idx="2604">
                  <c:v>1494.74542</c:v>
                </c:pt>
                <c:pt idx="2605">
                  <c:v>1472.4836399999999</c:v>
                </c:pt>
                <c:pt idx="2606">
                  <c:v>1521.60544</c:v>
                </c:pt>
                <c:pt idx="2607">
                  <c:v>1524.14184</c:v>
                </c:pt>
                <c:pt idx="2608">
                  <c:v>1484.65996</c:v>
                </c:pt>
                <c:pt idx="2609">
                  <c:v>1506.5613800000001</c:v>
                </c:pt>
                <c:pt idx="2610">
                  <c:v>1503.1622600000001</c:v>
                </c:pt>
                <c:pt idx="2611">
                  <c:v>1446.5056400000001</c:v>
                </c:pt>
                <c:pt idx="2612">
                  <c:v>1530.1948600000001</c:v>
                </c:pt>
                <c:pt idx="2613">
                  <c:v>1494.8235099999999</c:v>
                </c:pt>
                <c:pt idx="2614">
                  <c:v>1479.84995</c:v>
                </c:pt>
                <c:pt idx="2615">
                  <c:v>1467.7980299999999</c:v>
                </c:pt>
                <c:pt idx="2616">
                  <c:v>1462.9764500000001</c:v>
                </c:pt>
                <c:pt idx="2617">
                  <c:v>1458.5627300000001</c:v>
                </c:pt>
                <c:pt idx="2618">
                  <c:v>1457.9124300000001</c:v>
                </c:pt>
                <c:pt idx="2619">
                  <c:v>1452.7298000000001</c:v>
                </c:pt>
                <c:pt idx="2620">
                  <c:v>1441.60518</c:v>
                </c:pt>
                <c:pt idx="2621">
                  <c:v>1443.09512</c:v>
                </c:pt>
                <c:pt idx="2622">
                  <c:v>1453.5704699999999</c:v>
                </c:pt>
                <c:pt idx="2623">
                  <c:v>1349.4028599999999</c:v>
                </c:pt>
                <c:pt idx="2624">
                  <c:v>1347.75827</c:v>
                </c:pt>
                <c:pt idx="2625">
                  <c:v>1339.89175</c:v>
                </c:pt>
                <c:pt idx="2626">
                  <c:v>1330.6534099999999</c:v>
                </c:pt>
                <c:pt idx="2627">
                  <c:v>1375.29132</c:v>
                </c:pt>
                <c:pt idx="2628">
                  <c:v>1405.6150399999999</c:v>
                </c:pt>
                <c:pt idx="2629">
                  <c:v>1430.9420500000001</c:v>
                </c:pt>
                <c:pt idx="2630">
                  <c:v>1428.0458000000001</c:v>
                </c:pt>
                <c:pt idx="2631">
                  <c:v>1433.4194199999999</c:v>
                </c:pt>
                <c:pt idx="2632">
                  <c:v>1410.85598</c:v>
                </c:pt>
                <c:pt idx="2633">
                  <c:v>1432.55764</c:v>
                </c:pt>
                <c:pt idx="2634">
                  <c:v>1436.7761499999999</c:v>
                </c:pt>
                <c:pt idx="2635">
                  <c:v>1435.84492</c:v>
                </c:pt>
                <c:pt idx="2636">
                  <c:v>1366.16831</c:v>
                </c:pt>
                <c:pt idx="2637">
                  <c:v>1415.86202</c:v>
                </c:pt>
                <c:pt idx="2638">
                  <c:v>1488.20947</c:v>
                </c:pt>
                <c:pt idx="2639">
                  <c:v>1380.33592</c:v>
                </c:pt>
                <c:pt idx="2640">
                  <c:v>1473.50188</c:v>
                </c:pt>
                <c:pt idx="2641">
                  <c:v>1135.6730299999999</c:v>
                </c:pt>
                <c:pt idx="2642">
                  <c:v>1149.3322900000001</c:v>
                </c:pt>
                <c:pt idx="2643">
                  <c:v>1181.1336699999999</c:v>
                </c:pt>
                <c:pt idx="2644">
                  <c:v>1157.88004</c:v>
                </c:pt>
                <c:pt idx="2645">
                  <c:v>1197.69703</c:v>
                </c:pt>
                <c:pt idx="2646">
                  <c:v>1191.1339599999999</c:v>
                </c:pt>
                <c:pt idx="2647">
                  <c:v>1196.19137</c:v>
                </c:pt>
                <c:pt idx="2648">
                  <c:v>1225.89175</c:v>
                </c:pt>
                <c:pt idx="2649">
                  <c:v>1261.75539</c:v>
                </c:pt>
                <c:pt idx="2650">
                  <c:v>1380.39318</c:v>
                </c:pt>
                <c:pt idx="2651">
                  <c:v>1244.8829599999999</c:v>
                </c:pt>
                <c:pt idx="2652">
                  <c:v>1215.08087</c:v>
                </c:pt>
                <c:pt idx="2653">
                  <c:v>1197.3366100000001</c:v>
                </c:pt>
                <c:pt idx="2654">
                  <c:v>1186.0975599999999</c:v>
                </c:pt>
                <c:pt idx="2655">
                  <c:v>1179.1672599999999</c:v>
                </c:pt>
                <c:pt idx="2656">
                  <c:v>1168.5455400000001</c:v>
                </c:pt>
                <c:pt idx="2657">
                  <c:v>1164.9630199999999</c:v>
                </c:pt>
                <c:pt idx="2658">
                  <c:v>1157.14536</c:v>
                </c:pt>
                <c:pt idx="2659">
                  <c:v>1156.3111799999999</c:v>
                </c:pt>
                <c:pt idx="2660">
                  <c:v>1157.4753599999999</c:v>
                </c:pt>
                <c:pt idx="2661">
                  <c:v>1154.92805</c:v>
                </c:pt>
                <c:pt idx="2662">
                  <c:v>1151.9423899999999</c:v>
                </c:pt>
                <c:pt idx="2663">
                  <c:v>1147.7005999999999</c:v>
                </c:pt>
                <c:pt idx="2664">
                  <c:v>1143.5951500000001</c:v>
                </c:pt>
                <c:pt idx="2665">
                  <c:v>1138.60772</c:v>
                </c:pt>
                <c:pt idx="2666">
                  <c:v>1136.1483599999999</c:v>
                </c:pt>
                <c:pt idx="2667">
                  <c:v>1134.5618400000001</c:v>
                </c:pt>
                <c:pt idx="2668">
                  <c:v>1133.1229699999999</c:v>
                </c:pt>
                <c:pt idx="2669">
                  <c:v>1135.9028000000001</c:v>
                </c:pt>
                <c:pt idx="2670">
                  <c:v>1122.2369799999999</c:v>
                </c:pt>
                <c:pt idx="2671">
                  <c:v>1122.42391</c:v>
                </c:pt>
                <c:pt idx="2672">
                  <c:v>1118.1812500000001</c:v>
                </c:pt>
                <c:pt idx="2673">
                  <c:v>1112.1034299999999</c:v>
                </c:pt>
                <c:pt idx="2674">
                  <c:v>1104.7489</c:v>
                </c:pt>
                <c:pt idx="2675">
                  <c:v>1098.42136</c:v>
                </c:pt>
                <c:pt idx="2676">
                  <c:v>1101.89913</c:v>
                </c:pt>
                <c:pt idx="2677">
                  <c:v>1101.83131</c:v>
                </c:pt>
                <c:pt idx="2678">
                  <c:v>1123.6039000000001</c:v>
                </c:pt>
                <c:pt idx="2679">
                  <c:v>1126.2123999999999</c:v>
                </c:pt>
                <c:pt idx="2680">
                  <c:v>1234.9419600000001</c:v>
                </c:pt>
                <c:pt idx="2681">
                  <c:v>1137.1182100000001</c:v>
                </c:pt>
                <c:pt idx="2682">
                  <c:v>1080.1186</c:v>
                </c:pt>
                <c:pt idx="2683">
                  <c:v>1085.46</c:v>
                </c:pt>
                <c:pt idx="2684">
                  <c:v>1086.1275499999999</c:v>
                </c:pt>
                <c:pt idx="2685">
                  <c:v>1087.9863399999999</c:v>
                </c:pt>
                <c:pt idx="2686">
                  <c:v>1086.12851</c:v>
                </c:pt>
                <c:pt idx="2687">
                  <c:v>1091.74665</c:v>
                </c:pt>
                <c:pt idx="2688">
                  <c:v>1119.1079</c:v>
                </c:pt>
                <c:pt idx="2689">
                  <c:v>1110.1702</c:v>
                </c:pt>
                <c:pt idx="2690">
                  <c:v>1112.62338</c:v>
                </c:pt>
                <c:pt idx="2691">
                  <c:v>1126.1510599999999</c:v>
                </c:pt>
                <c:pt idx="2692">
                  <c:v>1115.0111999999999</c:v>
                </c:pt>
                <c:pt idx="2693">
                  <c:v>1132.55663</c:v>
                </c:pt>
                <c:pt idx="2694">
                  <c:v>1121.1038699999999</c:v>
                </c:pt>
                <c:pt idx="2695">
                  <c:v>1109.68948</c:v>
                </c:pt>
                <c:pt idx="2696">
                  <c:v>1236.8961200000001</c:v>
                </c:pt>
                <c:pt idx="2697">
                  <c:v>1188.66031</c:v>
                </c:pt>
                <c:pt idx="2698">
                  <c:v>1176.5745899999999</c:v>
                </c:pt>
                <c:pt idx="2699">
                  <c:v>1156.4269400000001</c:v>
                </c:pt>
                <c:pt idx="2700">
                  <c:v>1142.5670299999999</c:v>
                </c:pt>
                <c:pt idx="2701">
                  <c:v>1146.4680499999999</c:v>
                </c:pt>
                <c:pt idx="2702">
                  <c:v>1136.72684</c:v>
                </c:pt>
                <c:pt idx="2703">
                  <c:v>1127.9474299999999</c:v>
                </c:pt>
                <c:pt idx="2704">
                  <c:v>1126.42374</c:v>
                </c:pt>
                <c:pt idx="2705">
                  <c:v>1117.1282200000001</c:v>
                </c:pt>
                <c:pt idx="2706">
                  <c:v>1112.5219500000001</c:v>
                </c:pt>
                <c:pt idx="2707">
                  <c:v>1103.1307400000001</c:v>
                </c:pt>
                <c:pt idx="2708">
                  <c:v>1093.36382</c:v>
                </c:pt>
                <c:pt idx="2709">
                  <c:v>1086.9245900000001</c:v>
                </c:pt>
                <c:pt idx="2710">
                  <c:v>1085.3066799999999</c:v>
                </c:pt>
                <c:pt idx="2711">
                  <c:v>1073.6286399999999</c:v>
                </c:pt>
                <c:pt idx="2712">
                  <c:v>1102.0717400000001</c:v>
                </c:pt>
                <c:pt idx="2713">
                  <c:v>1069.00306</c:v>
                </c:pt>
                <c:pt idx="2714">
                  <c:v>1071.3086599999999</c:v>
                </c:pt>
                <c:pt idx="2715">
                  <c:v>1083.08665</c:v>
                </c:pt>
                <c:pt idx="2716">
                  <c:v>1080.4566500000001</c:v>
                </c:pt>
                <c:pt idx="2717">
                  <c:v>1074.61446</c:v>
                </c:pt>
                <c:pt idx="2718">
                  <c:v>1075.01611</c:v>
                </c:pt>
                <c:pt idx="2719">
                  <c:v>1078.3753300000001</c:v>
                </c:pt>
                <c:pt idx="2720">
                  <c:v>1082.0760499999999</c:v>
                </c:pt>
                <c:pt idx="2721">
                  <c:v>1084.3149000000001</c:v>
                </c:pt>
                <c:pt idx="2722">
                  <c:v>1084.8711900000001</c:v>
                </c:pt>
                <c:pt idx="2723">
                  <c:v>1084.3981799999999</c:v>
                </c:pt>
                <c:pt idx="2724">
                  <c:v>1084.00765</c:v>
                </c:pt>
                <c:pt idx="2725">
                  <c:v>1085.1928</c:v>
                </c:pt>
                <c:pt idx="2726">
                  <c:v>1086.5720100000001</c:v>
                </c:pt>
                <c:pt idx="2727">
                  <c:v>1087.05774</c:v>
                </c:pt>
                <c:pt idx="2728">
                  <c:v>1085.90239</c:v>
                </c:pt>
                <c:pt idx="2729">
                  <c:v>1084.17977</c:v>
                </c:pt>
                <c:pt idx="2730">
                  <c:v>1081.82899</c:v>
                </c:pt>
                <c:pt idx="2731">
                  <c:v>1080.37745</c:v>
                </c:pt>
                <c:pt idx="2732">
                  <c:v>1079.3838800000001</c:v>
                </c:pt>
                <c:pt idx="2733">
                  <c:v>1079.0764899999999</c:v>
                </c:pt>
                <c:pt idx="2734">
                  <c:v>1084.1608799999999</c:v>
                </c:pt>
                <c:pt idx="2735">
                  <c:v>1088.3096</c:v>
                </c:pt>
                <c:pt idx="2736">
                  <c:v>1089.4522300000001</c:v>
                </c:pt>
                <c:pt idx="2737">
                  <c:v>1089.4356</c:v>
                </c:pt>
                <c:pt idx="2738">
                  <c:v>1087.6273900000001</c:v>
                </c:pt>
                <c:pt idx="2739">
                  <c:v>1086.81008</c:v>
                </c:pt>
                <c:pt idx="2740">
                  <c:v>1086.4173599999999</c:v>
                </c:pt>
                <c:pt idx="2741">
                  <c:v>1077.27991</c:v>
                </c:pt>
                <c:pt idx="2742">
                  <c:v>1075.3723199999999</c:v>
                </c:pt>
                <c:pt idx="2743">
                  <c:v>1075.04116</c:v>
                </c:pt>
                <c:pt idx="2744">
                  <c:v>1074.8517400000001</c:v>
                </c:pt>
                <c:pt idx="2745">
                  <c:v>1074.5266999999999</c:v>
                </c:pt>
                <c:pt idx="2746">
                  <c:v>1072.4484299999999</c:v>
                </c:pt>
                <c:pt idx="2747">
                  <c:v>1070.16364</c:v>
                </c:pt>
                <c:pt idx="2748">
                  <c:v>1069.7454700000001</c:v>
                </c:pt>
                <c:pt idx="2749">
                  <c:v>1068.5185200000001</c:v>
                </c:pt>
                <c:pt idx="2750">
                  <c:v>1053.1027799999999</c:v>
                </c:pt>
                <c:pt idx="2751">
                  <c:v>1055.3893800000001</c:v>
                </c:pt>
                <c:pt idx="2752">
                  <c:v>1060.00386</c:v>
                </c:pt>
                <c:pt idx="2753">
                  <c:v>1065.40868</c:v>
                </c:pt>
                <c:pt idx="2754">
                  <c:v>1067.88878</c:v>
                </c:pt>
                <c:pt idx="2755">
                  <c:v>1070.67958</c:v>
                </c:pt>
                <c:pt idx="2756">
                  <c:v>1072.4233400000001</c:v>
                </c:pt>
                <c:pt idx="2757">
                  <c:v>1072.5223100000001</c:v>
                </c:pt>
                <c:pt idx="2758">
                  <c:v>1072.14724</c:v>
                </c:pt>
                <c:pt idx="2759">
                  <c:v>1071.9744700000001</c:v>
                </c:pt>
                <c:pt idx="2760">
                  <c:v>1070.9918500000001</c:v>
                </c:pt>
                <c:pt idx="2761">
                  <c:v>1071.5978</c:v>
                </c:pt>
                <c:pt idx="2762">
                  <c:v>1073.7434900000001</c:v>
                </c:pt>
                <c:pt idx="2763">
                  <c:v>1077.6047599999999</c:v>
                </c:pt>
                <c:pt idx="2764">
                  <c:v>1081.23642</c:v>
                </c:pt>
                <c:pt idx="2765">
                  <c:v>1085.5071499999999</c:v>
                </c:pt>
                <c:pt idx="2766">
                  <c:v>1089.5757699999999</c:v>
                </c:pt>
                <c:pt idx="2767">
                  <c:v>1095.5349699999999</c:v>
                </c:pt>
                <c:pt idx="2768">
                  <c:v>1100.42337</c:v>
                </c:pt>
                <c:pt idx="2769">
                  <c:v>1104.1774800000001</c:v>
                </c:pt>
                <c:pt idx="2770">
                  <c:v>1107.5154500000001</c:v>
                </c:pt>
                <c:pt idx="2771">
                  <c:v>1112.4372800000001</c:v>
                </c:pt>
                <c:pt idx="2772">
                  <c:v>1117.77053</c:v>
                </c:pt>
                <c:pt idx="2773">
                  <c:v>1122.2514000000001</c:v>
                </c:pt>
                <c:pt idx="2774">
                  <c:v>1126.0212100000001</c:v>
                </c:pt>
                <c:pt idx="2775">
                  <c:v>1131.2325699999999</c:v>
                </c:pt>
                <c:pt idx="2776">
                  <c:v>1116.0532900000001</c:v>
                </c:pt>
                <c:pt idx="2777">
                  <c:v>1120.8226400000001</c:v>
                </c:pt>
                <c:pt idx="2778">
                  <c:v>1125.0463500000001</c:v>
                </c:pt>
                <c:pt idx="2779">
                  <c:v>1128.9384299999999</c:v>
                </c:pt>
                <c:pt idx="2780">
                  <c:v>1135.66527</c:v>
                </c:pt>
                <c:pt idx="2781">
                  <c:v>1141.4131400000001</c:v>
                </c:pt>
                <c:pt idx="2782">
                  <c:v>1143.9599900000001</c:v>
                </c:pt>
                <c:pt idx="2783">
                  <c:v>1145.9248299999999</c:v>
                </c:pt>
                <c:pt idx="2784">
                  <c:v>1147.0231000000001</c:v>
                </c:pt>
                <c:pt idx="2785">
                  <c:v>1150.07428</c:v>
                </c:pt>
                <c:pt idx="2786">
                  <c:v>1149.1128900000001</c:v>
                </c:pt>
                <c:pt idx="2787">
                  <c:v>1148.25153</c:v>
                </c:pt>
                <c:pt idx="2788">
                  <c:v>1145.10419</c:v>
                </c:pt>
                <c:pt idx="2789">
                  <c:v>1148.4334200000001</c:v>
                </c:pt>
                <c:pt idx="2790">
                  <c:v>1148.85562</c:v>
                </c:pt>
                <c:pt idx="2791">
                  <c:v>1149.0623499999999</c:v>
                </c:pt>
                <c:pt idx="2792">
                  <c:v>1153.5033000000001</c:v>
                </c:pt>
                <c:pt idx="2793">
                  <c:v>1148.3066200000001</c:v>
                </c:pt>
                <c:pt idx="2794">
                  <c:v>1146.43851</c:v>
                </c:pt>
                <c:pt idx="2795">
                  <c:v>1146.5072600000001</c:v>
                </c:pt>
                <c:pt idx="2796">
                  <c:v>1143.3245999999999</c:v>
                </c:pt>
                <c:pt idx="2797">
                  <c:v>1142.89534</c:v>
                </c:pt>
                <c:pt idx="2798">
                  <c:v>1140.0135299999999</c:v>
                </c:pt>
                <c:pt idx="2799">
                  <c:v>1142.6996300000001</c:v>
                </c:pt>
                <c:pt idx="2800">
                  <c:v>1140.1631500000001</c:v>
                </c:pt>
                <c:pt idx="2801">
                  <c:v>1141.23109</c:v>
                </c:pt>
                <c:pt idx="2802">
                  <c:v>1139.11697</c:v>
                </c:pt>
                <c:pt idx="2803">
                  <c:v>1140.6170999999999</c:v>
                </c:pt>
                <c:pt idx="2804">
                  <c:v>1149.5302200000001</c:v>
                </c:pt>
                <c:pt idx="2805">
                  <c:v>1146.5424399999999</c:v>
                </c:pt>
                <c:pt idx="2806">
                  <c:v>1147.5026800000001</c:v>
                </c:pt>
                <c:pt idx="2807">
                  <c:v>1143.65228</c:v>
                </c:pt>
                <c:pt idx="2808">
                  <c:v>1141.69757</c:v>
                </c:pt>
                <c:pt idx="2809">
                  <c:v>1140.3061499999999</c:v>
                </c:pt>
                <c:pt idx="2810">
                  <c:v>1139.6378099999999</c:v>
                </c:pt>
                <c:pt idx="2811">
                  <c:v>1140.2084600000001</c:v>
                </c:pt>
                <c:pt idx="2812">
                  <c:v>1139.34555</c:v>
                </c:pt>
                <c:pt idx="2813">
                  <c:v>1137.6906799999999</c:v>
                </c:pt>
                <c:pt idx="2814">
                  <c:v>1136.07431</c:v>
                </c:pt>
                <c:pt idx="2815">
                  <c:v>1131.52367</c:v>
                </c:pt>
                <c:pt idx="2816">
                  <c:v>1129.8167900000001</c:v>
                </c:pt>
                <c:pt idx="2817">
                  <c:v>1135.09112</c:v>
                </c:pt>
                <c:pt idx="2818">
                  <c:v>1127.2933700000001</c:v>
                </c:pt>
                <c:pt idx="2819">
                  <c:v>1130.8331700000001</c:v>
                </c:pt>
                <c:pt idx="2820">
                  <c:v>1130.2750900000001</c:v>
                </c:pt>
                <c:pt idx="2821">
                  <c:v>1131.6529700000001</c:v>
                </c:pt>
                <c:pt idx="2822">
                  <c:v>1120.9682499999999</c:v>
                </c:pt>
                <c:pt idx="2823">
                  <c:v>1111.76641</c:v>
                </c:pt>
                <c:pt idx="2824">
                  <c:v>1104.5513100000001</c:v>
                </c:pt>
                <c:pt idx="2825">
                  <c:v>1098.6222299999999</c:v>
                </c:pt>
                <c:pt idx="2826">
                  <c:v>1098.05781</c:v>
                </c:pt>
                <c:pt idx="2827">
                  <c:v>1094.2614599999999</c:v>
                </c:pt>
                <c:pt idx="2828">
                  <c:v>1088.6108300000001</c:v>
                </c:pt>
                <c:pt idx="2829">
                  <c:v>1082.3447699999999</c:v>
                </c:pt>
                <c:pt idx="2830">
                  <c:v>1069.8510100000001</c:v>
                </c:pt>
                <c:pt idx="2831">
                  <c:v>1055.5928100000001</c:v>
                </c:pt>
                <c:pt idx="2832">
                  <c:v>1042.4143899999999</c:v>
                </c:pt>
                <c:pt idx="2833">
                  <c:v>1030.37238</c:v>
                </c:pt>
                <c:pt idx="2834">
                  <c:v>1023.15246</c:v>
                </c:pt>
                <c:pt idx="2835">
                  <c:v>1011.63266</c:v>
                </c:pt>
                <c:pt idx="2836">
                  <c:v>932.32010100000002</c:v>
                </c:pt>
                <c:pt idx="2837">
                  <c:v>930.12413400000003</c:v>
                </c:pt>
                <c:pt idx="2838">
                  <c:v>928.13267800000006</c:v>
                </c:pt>
                <c:pt idx="2839">
                  <c:v>926.28652099999999</c:v>
                </c:pt>
                <c:pt idx="2840">
                  <c:v>924.71121300000004</c:v>
                </c:pt>
                <c:pt idx="2841">
                  <c:v>922.88849200000004</c:v>
                </c:pt>
                <c:pt idx="2842">
                  <c:v>920.71302900000001</c:v>
                </c:pt>
                <c:pt idx="2843">
                  <c:v>918.01973999999996</c:v>
                </c:pt>
                <c:pt idx="2844">
                  <c:v>916.48196700000005</c:v>
                </c:pt>
                <c:pt idx="2845">
                  <c:v>914.94348200000002</c:v>
                </c:pt>
                <c:pt idx="2846">
                  <c:v>913.84989599999994</c:v>
                </c:pt>
                <c:pt idx="2847">
                  <c:v>912.58965599999999</c:v>
                </c:pt>
                <c:pt idx="2848">
                  <c:v>912.03640900000005</c:v>
                </c:pt>
                <c:pt idx="2849">
                  <c:v>912.213437</c:v>
                </c:pt>
                <c:pt idx="2850">
                  <c:v>912.95691099999999</c:v>
                </c:pt>
                <c:pt idx="2851">
                  <c:v>913.89168600000005</c:v>
                </c:pt>
                <c:pt idx="2852">
                  <c:v>914.76953600000002</c:v>
                </c:pt>
                <c:pt idx="2853">
                  <c:v>915.88208899999995</c:v>
                </c:pt>
                <c:pt idx="2854">
                  <c:v>916.61617200000001</c:v>
                </c:pt>
                <c:pt idx="2855">
                  <c:v>917.54091600000004</c:v>
                </c:pt>
                <c:pt idx="2856">
                  <c:v>918.82319299999995</c:v>
                </c:pt>
                <c:pt idx="2857">
                  <c:v>919.89739299999997</c:v>
                </c:pt>
                <c:pt idx="2858">
                  <c:v>920.94394299999999</c:v>
                </c:pt>
                <c:pt idx="2859">
                  <c:v>922.32353999999998</c:v>
                </c:pt>
                <c:pt idx="2860">
                  <c:v>922.378018</c:v>
                </c:pt>
                <c:pt idx="2861">
                  <c:v>923.33516899999995</c:v>
                </c:pt>
                <c:pt idx="2862">
                  <c:v>925.51467300000002</c:v>
                </c:pt>
                <c:pt idx="2863">
                  <c:v>926.53525500000001</c:v>
                </c:pt>
                <c:pt idx="2864">
                  <c:v>926.31574599999999</c:v>
                </c:pt>
                <c:pt idx="2865">
                  <c:v>926.94423200000006</c:v>
                </c:pt>
                <c:pt idx="2866">
                  <c:v>926.78482199999996</c:v>
                </c:pt>
                <c:pt idx="2867">
                  <c:v>926.41776900000002</c:v>
                </c:pt>
                <c:pt idx="2868">
                  <c:v>924.98179700000003</c:v>
                </c:pt>
                <c:pt idx="2869">
                  <c:v>924.12715800000001</c:v>
                </c:pt>
                <c:pt idx="2870">
                  <c:v>923.59714499999995</c:v>
                </c:pt>
                <c:pt idx="2871">
                  <c:v>923.16251699999998</c:v>
                </c:pt>
                <c:pt idx="2872">
                  <c:v>922.52989000000002</c:v>
                </c:pt>
                <c:pt idx="2873">
                  <c:v>921.24980000000005</c:v>
                </c:pt>
                <c:pt idx="2874">
                  <c:v>920.66365599999995</c:v>
                </c:pt>
                <c:pt idx="2875">
                  <c:v>919.94670299999996</c:v>
                </c:pt>
                <c:pt idx="2876">
                  <c:v>919.07401700000003</c:v>
                </c:pt>
                <c:pt idx="2877">
                  <c:v>918.04367999999999</c:v>
                </c:pt>
                <c:pt idx="2878">
                  <c:v>917.39508699999999</c:v>
                </c:pt>
                <c:pt idx="2879">
                  <c:v>916.81597499999998</c:v>
                </c:pt>
                <c:pt idx="2880">
                  <c:v>915.95339000000001</c:v>
                </c:pt>
                <c:pt idx="2881">
                  <c:v>914.60801000000004</c:v>
                </c:pt>
                <c:pt idx="2882">
                  <c:v>914.41002600000002</c:v>
                </c:pt>
                <c:pt idx="2883">
                  <c:v>912.81944699999997</c:v>
                </c:pt>
                <c:pt idx="2884">
                  <c:v>911.80951700000003</c:v>
                </c:pt>
                <c:pt idx="2885">
                  <c:v>911.35288500000001</c:v>
                </c:pt>
                <c:pt idx="2886">
                  <c:v>910.712671</c:v>
                </c:pt>
                <c:pt idx="2887">
                  <c:v>909.61615500000005</c:v>
                </c:pt>
                <c:pt idx="2888">
                  <c:v>909.81675499999994</c:v>
                </c:pt>
                <c:pt idx="2889">
                  <c:v>909.57495800000004</c:v>
                </c:pt>
                <c:pt idx="2890">
                  <c:v>908.74058200000002</c:v>
                </c:pt>
                <c:pt idx="2891">
                  <c:v>907.880403</c:v>
                </c:pt>
                <c:pt idx="2892">
                  <c:v>907.87571300000002</c:v>
                </c:pt>
                <c:pt idx="2893">
                  <c:v>909.58524699999998</c:v>
                </c:pt>
                <c:pt idx="2894">
                  <c:v>912.22241399999996</c:v>
                </c:pt>
                <c:pt idx="2895">
                  <c:v>911.08256300000005</c:v>
                </c:pt>
                <c:pt idx="2896">
                  <c:v>911.97404900000004</c:v>
                </c:pt>
                <c:pt idx="2897">
                  <c:v>907.25485100000003</c:v>
                </c:pt>
                <c:pt idx="2898">
                  <c:v>906.044577</c:v>
                </c:pt>
                <c:pt idx="2899">
                  <c:v>906.61997399999996</c:v>
                </c:pt>
                <c:pt idx="2900">
                  <c:v>909.15743799999996</c:v>
                </c:pt>
                <c:pt idx="2901">
                  <c:v>913.23667</c:v>
                </c:pt>
                <c:pt idx="2902">
                  <c:v>913.33683699999995</c:v>
                </c:pt>
                <c:pt idx="2903">
                  <c:v>912.94016999999997</c:v>
                </c:pt>
                <c:pt idx="2904">
                  <c:v>913.56752100000006</c:v>
                </c:pt>
                <c:pt idx="2905">
                  <c:v>912.293048</c:v>
                </c:pt>
                <c:pt idx="2906">
                  <c:v>913.06938300000002</c:v>
                </c:pt>
                <c:pt idx="2907">
                  <c:v>913.21282399999996</c:v>
                </c:pt>
                <c:pt idx="2908">
                  <c:v>913.04547400000001</c:v>
                </c:pt>
                <c:pt idx="2909">
                  <c:v>912.79287999999997</c:v>
                </c:pt>
                <c:pt idx="2910">
                  <c:v>912.99426400000004</c:v>
                </c:pt>
                <c:pt idx="2911">
                  <c:v>912.52875800000004</c:v>
                </c:pt>
                <c:pt idx="2912">
                  <c:v>911.906475</c:v>
                </c:pt>
                <c:pt idx="2913">
                  <c:v>910.89834699999994</c:v>
                </c:pt>
                <c:pt idx="2914">
                  <c:v>910.957762</c:v>
                </c:pt>
                <c:pt idx="2915">
                  <c:v>912.24973599999998</c:v>
                </c:pt>
                <c:pt idx="2916">
                  <c:v>913.52295800000002</c:v>
                </c:pt>
                <c:pt idx="2917">
                  <c:v>916.58088599999996</c:v>
                </c:pt>
                <c:pt idx="2918">
                  <c:v>915.43864499999995</c:v>
                </c:pt>
                <c:pt idx="2919">
                  <c:v>910.36115700000005</c:v>
                </c:pt>
                <c:pt idx="2920">
                  <c:v>905.97812999999996</c:v>
                </c:pt>
                <c:pt idx="2921">
                  <c:v>904.54920700000002</c:v>
                </c:pt>
                <c:pt idx="2922">
                  <c:v>903.809842</c:v>
                </c:pt>
                <c:pt idx="2923">
                  <c:v>903.50491</c:v>
                </c:pt>
                <c:pt idx="2924">
                  <c:v>902.32681400000001</c:v>
                </c:pt>
                <c:pt idx="2925">
                  <c:v>900.36466499999995</c:v>
                </c:pt>
                <c:pt idx="2926">
                  <c:v>899.23079800000005</c:v>
                </c:pt>
                <c:pt idx="2927">
                  <c:v>898.29204600000003</c:v>
                </c:pt>
                <c:pt idx="2928">
                  <c:v>896.99118399999998</c:v>
                </c:pt>
                <c:pt idx="2929">
                  <c:v>895.19514000000004</c:v>
                </c:pt>
                <c:pt idx="2930">
                  <c:v>892.32047999999998</c:v>
                </c:pt>
                <c:pt idx="2931">
                  <c:v>890.57647799999995</c:v>
                </c:pt>
                <c:pt idx="2932">
                  <c:v>887.74887799999999</c:v>
                </c:pt>
                <c:pt idx="2933">
                  <c:v>883.21525399999996</c:v>
                </c:pt>
                <c:pt idx="2934">
                  <c:v>881.14386300000001</c:v>
                </c:pt>
                <c:pt idx="2935">
                  <c:v>883.87985600000002</c:v>
                </c:pt>
                <c:pt idx="2936">
                  <c:v>884.79650800000002</c:v>
                </c:pt>
                <c:pt idx="2937">
                  <c:v>882.20668699999999</c:v>
                </c:pt>
                <c:pt idx="2938">
                  <c:v>878.049305</c:v>
                </c:pt>
                <c:pt idx="2939">
                  <c:v>872.36084300000005</c:v>
                </c:pt>
                <c:pt idx="2940">
                  <c:v>866.34652300000005</c:v>
                </c:pt>
                <c:pt idx="2941">
                  <c:v>864.19489299999998</c:v>
                </c:pt>
                <c:pt idx="2942">
                  <c:v>865.09576300000003</c:v>
                </c:pt>
                <c:pt idx="2943">
                  <c:v>857.29720799999996</c:v>
                </c:pt>
                <c:pt idx="2944">
                  <c:v>846.21999800000003</c:v>
                </c:pt>
                <c:pt idx="2945">
                  <c:v>843.51331100000004</c:v>
                </c:pt>
                <c:pt idx="2946">
                  <c:v>844.46728099999996</c:v>
                </c:pt>
                <c:pt idx="2947">
                  <c:v>844.44598499999995</c:v>
                </c:pt>
                <c:pt idx="2948">
                  <c:v>847.76714300000003</c:v>
                </c:pt>
                <c:pt idx="2949">
                  <c:v>850.13860799999998</c:v>
                </c:pt>
                <c:pt idx="2950">
                  <c:v>851.71868400000005</c:v>
                </c:pt>
                <c:pt idx="2951">
                  <c:v>854.17338500000005</c:v>
                </c:pt>
                <c:pt idx="2952">
                  <c:v>861.05226400000004</c:v>
                </c:pt>
                <c:pt idx="2953">
                  <c:v>867.09792800000002</c:v>
                </c:pt>
                <c:pt idx="2954">
                  <c:v>869.93298600000003</c:v>
                </c:pt>
                <c:pt idx="2955">
                  <c:v>871.504593</c:v>
                </c:pt>
                <c:pt idx="2956">
                  <c:v>872.72594000000004</c:v>
                </c:pt>
                <c:pt idx="2957">
                  <c:v>874.43707900000004</c:v>
                </c:pt>
                <c:pt idx="2958">
                  <c:v>877.36940700000002</c:v>
                </c:pt>
                <c:pt idx="2959">
                  <c:v>879.50990899999999</c:v>
                </c:pt>
                <c:pt idx="2960">
                  <c:v>881.20769499999994</c:v>
                </c:pt>
                <c:pt idx="2961">
                  <c:v>882.711817</c:v>
                </c:pt>
                <c:pt idx="2962">
                  <c:v>886.41968299999996</c:v>
                </c:pt>
                <c:pt idx="2963">
                  <c:v>888.868244</c:v>
                </c:pt>
                <c:pt idx="2964">
                  <c:v>890.82382500000006</c:v>
                </c:pt>
                <c:pt idx="2965">
                  <c:v>892.60381800000005</c:v>
                </c:pt>
                <c:pt idx="2966">
                  <c:v>892.19141100000002</c:v>
                </c:pt>
                <c:pt idx="2967">
                  <c:v>892.46864700000003</c:v>
                </c:pt>
                <c:pt idx="2968">
                  <c:v>892.22373700000003</c:v>
                </c:pt>
                <c:pt idx="2969">
                  <c:v>891.91714400000001</c:v>
                </c:pt>
                <c:pt idx="2970">
                  <c:v>891.97131999999999</c:v>
                </c:pt>
                <c:pt idx="2971">
                  <c:v>891.06476199999997</c:v>
                </c:pt>
                <c:pt idx="2972">
                  <c:v>890.20065299999999</c:v>
                </c:pt>
                <c:pt idx="2973">
                  <c:v>889.34855700000003</c:v>
                </c:pt>
                <c:pt idx="2974">
                  <c:v>888.75766199999998</c:v>
                </c:pt>
                <c:pt idx="2975">
                  <c:v>887.55652599999996</c:v>
                </c:pt>
                <c:pt idx="2976">
                  <c:v>884.30583200000001</c:v>
                </c:pt>
                <c:pt idx="2977">
                  <c:v>879.16159100000004</c:v>
                </c:pt>
                <c:pt idx="2978">
                  <c:v>875.31236000000001</c:v>
                </c:pt>
                <c:pt idx="2979">
                  <c:v>871.59378400000003</c:v>
                </c:pt>
                <c:pt idx="2980">
                  <c:v>867.30543599999999</c:v>
                </c:pt>
                <c:pt idx="2981">
                  <c:v>862.09619399999997</c:v>
                </c:pt>
                <c:pt idx="2982">
                  <c:v>866.33203500000002</c:v>
                </c:pt>
                <c:pt idx="2983">
                  <c:v>869.47482600000001</c:v>
                </c:pt>
                <c:pt idx="2984">
                  <c:v>873.91873899999996</c:v>
                </c:pt>
                <c:pt idx="2985">
                  <c:v>878.306377</c:v>
                </c:pt>
                <c:pt idx="2986">
                  <c:v>881.42560500000002</c:v>
                </c:pt>
                <c:pt idx="2987">
                  <c:v>883.43661699999996</c:v>
                </c:pt>
                <c:pt idx="2988">
                  <c:v>885.21003499999995</c:v>
                </c:pt>
                <c:pt idx="2989">
                  <c:v>885.82241099999999</c:v>
                </c:pt>
                <c:pt idx="2990">
                  <c:v>885.53544299999999</c:v>
                </c:pt>
                <c:pt idx="2991">
                  <c:v>884.61893099999998</c:v>
                </c:pt>
                <c:pt idx="2992">
                  <c:v>883.663096</c:v>
                </c:pt>
                <c:pt idx="2993">
                  <c:v>881.69291699999997</c:v>
                </c:pt>
                <c:pt idx="2994">
                  <c:v>879.14263200000005</c:v>
                </c:pt>
                <c:pt idx="2995">
                  <c:v>872.96581300000003</c:v>
                </c:pt>
                <c:pt idx="2996">
                  <c:v>866.856673</c:v>
                </c:pt>
                <c:pt idx="2997">
                  <c:v>861.44792099999995</c:v>
                </c:pt>
                <c:pt idx="2998">
                  <c:v>855.908276</c:v>
                </c:pt>
                <c:pt idx="2999">
                  <c:v>850.22357899999997</c:v>
                </c:pt>
                <c:pt idx="3000">
                  <c:v>847.21927100000005</c:v>
                </c:pt>
                <c:pt idx="3001">
                  <c:v>845.48039800000004</c:v>
                </c:pt>
                <c:pt idx="3002">
                  <c:v>845.46140000000003</c:v>
                </c:pt>
                <c:pt idx="3003">
                  <c:v>844.99422500000003</c:v>
                </c:pt>
                <c:pt idx="3004">
                  <c:v>845.02905999999996</c:v>
                </c:pt>
                <c:pt idx="3005">
                  <c:v>844.520443</c:v>
                </c:pt>
                <c:pt idx="3006">
                  <c:v>872.18856700000003</c:v>
                </c:pt>
                <c:pt idx="3007">
                  <c:v>841.66068900000005</c:v>
                </c:pt>
                <c:pt idx="3008">
                  <c:v>833.107708</c:v>
                </c:pt>
                <c:pt idx="3009">
                  <c:v>831.73498800000004</c:v>
                </c:pt>
                <c:pt idx="3010">
                  <c:v>831.36206900000002</c:v>
                </c:pt>
                <c:pt idx="3011">
                  <c:v>831.27603799999997</c:v>
                </c:pt>
                <c:pt idx="3012">
                  <c:v>831.52205900000001</c:v>
                </c:pt>
                <c:pt idx="3013">
                  <c:v>832.51397399999996</c:v>
                </c:pt>
                <c:pt idx="3014">
                  <c:v>834.02871800000003</c:v>
                </c:pt>
                <c:pt idx="3015">
                  <c:v>831.72277499999996</c:v>
                </c:pt>
                <c:pt idx="3016">
                  <c:v>839.69807800000001</c:v>
                </c:pt>
                <c:pt idx="3017">
                  <c:v>845.51047700000004</c:v>
                </c:pt>
                <c:pt idx="3018">
                  <c:v>851.82404799999995</c:v>
                </c:pt>
                <c:pt idx="3019">
                  <c:v>950.22664299999997</c:v>
                </c:pt>
                <c:pt idx="3020">
                  <c:v>923.07972299999994</c:v>
                </c:pt>
                <c:pt idx="3021">
                  <c:v>867.79295000000002</c:v>
                </c:pt>
                <c:pt idx="3022">
                  <c:v>860.17344100000003</c:v>
                </c:pt>
                <c:pt idx="3023">
                  <c:v>857.98834899999997</c:v>
                </c:pt>
                <c:pt idx="3024">
                  <c:v>857.52901299999996</c:v>
                </c:pt>
                <c:pt idx="3025">
                  <c:v>851.37444300000004</c:v>
                </c:pt>
                <c:pt idx="3026">
                  <c:v>850.04541600000005</c:v>
                </c:pt>
                <c:pt idx="3027">
                  <c:v>850.47652400000004</c:v>
                </c:pt>
                <c:pt idx="3028">
                  <c:v>852.87159799999995</c:v>
                </c:pt>
                <c:pt idx="3029">
                  <c:v>856.85733800000003</c:v>
                </c:pt>
                <c:pt idx="3030">
                  <c:v>858.40543200000002</c:v>
                </c:pt>
                <c:pt idx="3031">
                  <c:v>859.45007399999997</c:v>
                </c:pt>
                <c:pt idx="3032">
                  <c:v>860.00524199999995</c:v>
                </c:pt>
                <c:pt idx="3033">
                  <c:v>861.21846900000003</c:v>
                </c:pt>
                <c:pt idx="3034">
                  <c:v>862.77995299999998</c:v>
                </c:pt>
                <c:pt idx="3035">
                  <c:v>862.90298099999995</c:v>
                </c:pt>
                <c:pt idx="3036">
                  <c:v>862.68423900000005</c:v>
                </c:pt>
                <c:pt idx="3037">
                  <c:v>864.601001</c:v>
                </c:pt>
                <c:pt idx="3038">
                  <c:v>865.12725699999999</c:v>
                </c:pt>
                <c:pt idx="3039">
                  <c:v>864.62513000000001</c:v>
                </c:pt>
                <c:pt idx="3040">
                  <c:v>863.73664199999996</c:v>
                </c:pt>
                <c:pt idx="3041">
                  <c:v>862.74843999999996</c:v>
                </c:pt>
                <c:pt idx="3042">
                  <c:v>861.40898400000003</c:v>
                </c:pt>
                <c:pt idx="3043">
                  <c:v>860.61443099999997</c:v>
                </c:pt>
                <c:pt idx="3044">
                  <c:v>860.36899500000004</c:v>
                </c:pt>
                <c:pt idx="3045">
                  <c:v>860.08015999999998</c:v>
                </c:pt>
                <c:pt idx="3046">
                  <c:v>859.13841600000001</c:v>
                </c:pt>
                <c:pt idx="3047">
                  <c:v>857.32849099999999</c:v>
                </c:pt>
                <c:pt idx="3048">
                  <c:v>856.86910799999998</c:v>
                </c:pt>
                <c:pt idx="3049">
                  <c:v>857.27819599999998</c:v>
                </c:pt>
                <c:pt idx="3050">
                  <c:v>855.98668599999996</c:v>
                </c:pt>
                <c:pt idx="3051">
                  <c:v>855.42330500000003</c:v>
                </c:pt>
                <c:pt idx="3052">
                  <c:v>854.86233900000002</c:v>
                </c:pt>
                <c:pt idx="3053">
                  <c:v>854.65980999999999</c:v>
                </c:pt>
                <c:pt idx="3054">
                  <c:v>852.71685500000001</c:v>
                </c:pt>
                <c:pt idx="3055">
                  <c:v>852.33004700000004</c:v>
                </c:pt>
                <c:pt idx="3056">
                  <c:v>852.380495</c:v>
                </c:pt>
                <c:pt idx="3057">
                  <c:v>852.359374</c:v>
                </c:pt>
                <c:pt idx="3058">
                  <c:v>851.65915199999995</c:v>
                </c:pt>
                <c:pt idx="3059">
                  <c:v>850.78355499999998</c:v>
                </c:pt>
                <c:pt idx="3060">
                  <c:v>850.67262400000004</c:v>
                </c:pt>
                <c:pt idx="3061">
                  <c:v>853.91900299999998</c:v>
                </c:pt>
                <c:pt idx="3062">
                  <c:v>857.30715799999996</c:v>
                </c:pt>
                <c:pt idx="3063">
                  <c:v>859.86112400000002</c:v>
                </c:pt>
                <c:pt idx="3064">
                  <c:v>860.41823199999999</c:v>
                </c:pt>
                <c:pt idx="3065">
                  <c:v>860.44789400000002</c:v>
                </c:pt>
                <c:pt idx="3066">
                  <c:v>860.59504900000002</c:v>
                </c:pt>
                <c:pt idx="3067">
                  <c:v>859.96146299999998</c:v>
                </c:pt>
                <c:pt idx="3068">
                  <c:v>858.19793300000003</c:v>
                </c:pt>
                <c:pt idx="3069">
                  <c:v>858.04518599999994</c:v>
                </c:pt>
                <c:pt idx="3070">
                  <c:v>857.95408799999996</c:v>
                </c:pt>
                <c:pt idx="3071">
                  <c:v>857.85507399999995</c:v>
                </c:pt>
                <c:pt idx="3072">
                  <c:v>858.32914400000004</c:v>
                </c:pt>
                <c:pt idx="3073">
                  <c:v>858.863563</c:v>
                </c:pt>
                <c:pt idx="3074">
                  <c:v>859.68855599999995</c:v>
                </c:pt>
                <c:pt idx="3075">
                  <c:v>860.52565200000004</c:v>
                </c:pt>
                <c:pt idx="3076">
                  <c:v>861.264005</c:v>
                </c:pt>
                <c:pt idx="3077">
                  <c:v>862.48454400000003</c:v>
                </c:pt>
                <c:pt idx="3078">
                  <c:v>864.67485699999997</c:v>
                </c:pt>
                <c:pt idx="3079">
                  <c:v>865.796289</c:v>
                </c:pt>
                <c:pt idx="3080">
                  <c:v>865.64410199999998</c:v>
                </c:pt>
                <c:pt idx="3081">
                  <c:v>865.37588900000003</c:v>
                </c:pt>
                <c:pt idx="3082">
                  <c:v>865.76123700000005</c:v>
                </c:pt>
                <c:pt idx="3083">
                  <c:v>893.87267499999996</c:v>
                </c:pt>
                <c:pt idx="3084">
                  <c:v>879.82708100000002</c:v>
                </c:pt>
                <c:pt idx="3085">
                  <c:v>881.56082700000002</c:v>
                </c:pt>
                <c:pt idx="3086">
                  <c:v>882.84173499999997</c:v>
                </c:pt>
                <c:pt idx="3087">
                  <c:v>883.48822600000005</c:v>
                </c:pt>
                <c:pt idx="3088">
                  <c:v>883.57714599999997</c:v>
                </c:pt>
                <c:pt idx="3089">
                  <c:v>883.48158100000001</c:v>
                </c:pt>
                <c:pt idx="3090">
                  <c:v>882.86947399999997</c:v>
                </c:pt>
                <c:pt idx="3091">
                  <c:v>881.98870499999998</c:v>
                </c:pt>
                <c:pt idx="3092">
                  <c:v>880.88090999999997</c:v>
                </c:pt>
                <c:pt idx="3093">
                  <c:v>879.93661099999997</c:v>
                </c:pt>
                <c:pt idx="3094">
                  <c:v>886.903505</c:v>
                </c:pt>
                <c:pt idx="3095">
                  <c:v>884.83299299999999</c:v>
                </c:pt>
                <c:pt idx="3096">
                  <c:v>885.56335000000001</c:v>
                </c:pt>
                <c:pt idx="3097">
                  <c:v>885.52103799999998</c:v>
                </c:pt>
                <c:pt idx="3098">
                  <c:v>904.16723500000001</c:v>
                </c:pt>
                <c:pt idx="3099">
                  <c:v>921.84435900000005</c:v>
                </c:pt>
                <c:pt idx="3100">
                  <c:v>897.05406700000003</c:v>
                </c:pt>
                <c:pt idx="3101">
                  <c:v>889.61058800000001</c:v>
                </c:pt>
                <c:pt idx="3102">
                  <c:v>887.00354000000004</c:v>
                </c:pt>
                <c:pt idx="3103">
                  <c:v>886.16048999999998</c:v>
                </c:pt>
                <c:pt idx="3104">
                  <c:v>885.15708600000005</c:v>
                </c:pt>
                <c:pt idx="3105">
                  <c:v>885.28114400000004</c:v>
                </c:pt>
                <c:pt idx="3106">
                  <c:v>885.10352</c:v>
                </c:pt>
                <c:pt idx="3107">
                  <c:v>882.80697299999997</c:v>
                </c:pt>
                <c:pt idx="3108">
                  <c:v>887.83844699999997</c:v>
                </c:pt>
                <c:pt idx="3109">
                  <c:v>879.84781099999998</c:v>
                </c:pt>
                <c:pt idx="3110">
                  <c:v>862.01477199999999</c:v>
                </c:pt>
                <c:pt idx="3111">
                  <c:v>889.985772</c:v>
                </c:pt>
                <c:pt idx="3112">
                  <c:v>878.20982000000004</c:v>
                </c:pt>
                <c:pt idx="3113">
                  <c:v>880.76106600000003</c:v>
                </c:pt>
                <c:pt idx="3114">
                  <c:v>875.09958400000005</c:v>
                </c:pt>
                <c:pt idx="3115">
                  <c:v>873.93992900000001</c:v>
                </c:pt>
                <c:pt idx="3116">
                  <c:v>878.05172700000003</c:v>
                </c:pt>
                <c:pt idx="3117">
                  <c:v>876.10552800000005</c:v>
                </c:pt>
                <c:pt idx="3118">
                  <c:v>874.62165800000002</c:v>
                </c:pt>
                <c:pt idx="3119">
                  <c:v>872.641749</c:v>
                </c:pt>
                <c:pt idx="3120">
                  <c:v>870.633149</c:v>
                </c:pt>
                <c:pt idx="3121">
                  <c:v>868.51712199999997</c:v>
                </c:pt>
                <c:pt idx="3122">
                  <c:v>866.45908799999995</c:v>
                </c:pt>
                <c:pt idx="3123">
                  <c:v>864.78722100000005</c:v>
                </c:pt>
                <c:pt idx="3124">
                  <c:v>863.19807600000001</c:v>
                </c:pt>
                <c:pt idx="3125">
                  <c:v>863.58167400000002</c:v>
                </c:pt>
                <c:pt idx="3126">
                  <c:v>862.54404399999999</c:v>
                </c:pt>
                <c:pt idx="3127">
                  <c:v>860.81627100000003</c:v>
                </c:pt>
                <c:pt idx="3128">
                  <c:v>859.45128099999999</c:v>
                </c:pt>
                <c:pt idx="3129">
                  <c:v>858.37284499999998</c:v>
                </c:pt>
                <c:pt idx="3130">
                  <c:v>857.13362800000004</c:v>
                </c:pt>
                <c:pt idx="3131">
                  <c:v>861.09391700000003</c:v>
                </c:pt>
                <c:pt idx="3132">
                  <c:v>866.21662100000003</c:v>
                </c:pt>
                <c:pt idx="3133">
                  <c:v>868.41384400000004</c:v>
                </c:pt>
                <c:pt idx="3134">
                  <c:v>868.60483899999997</c:v>
                </c:pt>
                <c:pt idx="3135">
                  <c:v>873.25256100000001</c:v>
                </c:pt>
                <c:pt idx="3136">
                  <c:v>871.68529899999999</c:v>
                </c:pt>
                <c:pt idx="3137">
                  <c:v>871.44566799999996</c:v>
                </c:pt>
                <c:pt idx="3138">
                  <c:v>871.20995500000004</c:v>
                </c:pt>
                <c:pt idx="3139">
                  <c:v>877.20127600000001</c:v>
                </c:pt>
                <c:pt idx="3140">
                  <c:v>869.12593000000004</c:v>
                </c:pt>
                <c:pt idx="3141">
                  <c:v>867.90702499999998</c:v>
                </c:pt>
                <c:pt idx="3142">
                  <c:v>864.86784899999998</c:v>
                </c:pt>
                <c:pt idx="3143">
                  <c:v>861.662778</c:v>
                </c:pt>
                <c:pt idx="3144">
                  <c:v>859.20220500000005</c:v>
                </c:pt>
                <c:pt idx="3145">
                  <c:v>857.24775399999999</c:v>
                </c:pt>
                <c:pt idx="3146">
                  <c:v>855.84981300000004</c:v>
                </c:pt>
                <c:pt idx="3147">
                  <c:v>855.12537599999996</c:v>
                </c:pt>
                <c:pt idx="3148">
                  <c:v>854.14050999999995</c:v>
                </c:pt>
                <c:pt idx="3149">
                  <c:v>852.28699300000005</c:v>
                </c:pt>
                <c:pt idx="3150">
                  <c:v>852.868022</c:v>
                </c:pt>
                <c:pt idx="3151">
                  <c:v>849.72133799999995</c:v>
                </c:pt>
                <c:pt idx="3152">
                  <c:v>848.63867800000003</c:v>
                </c:pt>
                <c:pt idx="3153">
                  <c:v>847.87694999999997</c:v>
                </c:pt>
                <c:pt idx="3154">
                  <c:v>847.21168699999998</c:v>
                </c:pt>
                <c:pt idx="3155">
                  <c:v>847.05828299999996</c:v>
                </c:pt>
                <c:pt idx="3156">
                  <c:v>847.97017100000005</c:v>
                </c:pt>
                <c:pt idx="3157">
                  <c:v>848.24183600000003</c:v>
                </c:pt>
                <c:pt idx="3158">
                  <c:v>847.55387800000005</c:v>
                </c:pt>
                <c:pt idx="3159">
                  <c:v>847.35053500000004</c:v>
                </c:pt>
                <c:pt idx="3160">
                  <c:v>846.82111999999995</c:v>
                </c:pt>
                <c:pt idx="3161">
                  <c:v>845.98713699999996</c:v>
                </c:pt>
                <c:pt idx="3162">
                  <c:v>845.22549600000002</c:v>
                </c:pt>
                <c:pt idx="3163">
                  <c:v>844.04725699999995</c:v>
                </c:pt>
                <c:pt idx="3164">
                  <c:v>842.42683999999997</c:v>
                </c:pt>
                <c:pt idx="3165">
                  <c:v>841.63703799999996</c:v>
                </c:pt>
                <c:pt idx="3166">
                  <c:v>840.68403799999999</c:v>
                </c:pt>
                <c:pt idx="3167">
                  <c:v>840.00471200000004</c:v>
                </c:pt>
                <c:pt idx="3168">
                  <c:v>839.55030899999997</c:v>
                </c:pt>
                <c:pt idx="3169">
                  <c:v>839.46121100000005</c:v>
                </c:pt>
                <c:pt idx="3170">
                  <c:v>838.91143899999997</c:v>
                </c:pt>
                <c:pt idx="3171">
                  <c:v>838.91846399999997</c:v>
                </c:pt>
                <c:pt idx="3172">
                  <c:v>837.81734700000004</c:v>
                </c:pt>
                <c:pt idx="3173">
                  <c:v>836.02511900000002</c:v>
                </c:pt>
                <c:pt idx="3174">
                  <c:v>833.97884299999998</c:v>
                </c:pt>
                <c:pt idx="3175">
                  <c:v>832.15067899999997</c:v>
                </c:pt>
                <c:pt idx="3176">
                  <c:v>830.36765100000002</c:v>
                </c:pt>
                <c:pt idx="3177">
                  <c:v>828.50119199999995</c:v>
                </c:pt>
                <c:pt idx="3178">
                  <c:v>826.44503299999997</c:v>
                </c:pt>
                <c:pt idx="3179">
                  <c:v>824.64423499999998</c:v>
                </c:pt>
                <c:pt idx="3180">
                  <c:v>823.12309500000003</c:v>
                </c:pt>
                <c:pt idx="3181">
                  <c:v>821.80504499999995</c:v>
                </c:pt>
                <c:pt idx="3182">
                  <c:v>820.00833799999998</c:v>
                </c:pt>
                <c:pt idx="3183">
                  <c:v>831.01871400000005</c:v>
                </c:pt>
                <c:pt idx="3184">
                  <c:v>833.18951400000003</c:v>
                </c:pt>
                <c:pt idx="3185">
                  <c:v>826.67109100000005</c:v>
                </c:pt>
                <c:pt idx="3186">
                  <c:v>817.92889500000001</c:v>
                </c:pt>
                <c:pt idx="3187">
                  <c:v>812.47056899999995</c:v>
                </c:pt>
                <c:pt idx="3188">
                  <c:v>807.92568200000005</c:v>
                </c:pt>
                <c:pt idx="3189">
                  <c:v>808.17822200000001</c:v>
                </c:pt>
                <c:pt idx="3190">
                  <c:v>806.43301499999995</c:v>
                </c:pt>
                <c:pt idx="3191">
                  <c:v>804.994101</c:v>
                </c:pt>
                <c:pt idx="3192">
                  <c:v>803.81455000000005</c:v>
                </c:pt>
                <c:pt idx="3193">
                  <c:v>802.92502100000002</c:v>
                </c:pt>
                <c:pt idx="3194">
                  <c:v>801.98620400000004</c:v>
                </c:pt>
                <c:pt idx="3195">
                  <c:v>800.96991000000003</c:v>
                </c:pt>
                <c:pt idx="3196">
                  <c:v>799.74411799999996</c:v>
                </c:pt>
                <c:pt idx="3197">
                  <c:v>798.46993699999996</c:v>
                </c:pt>
                <c:pt idx="3198">
                  <c:v>796.63094899999999</c:v>
                </c:pt>
                <c:pt idx="3199">
                  <c:v>796.24558999999999</c:v>
                </c:pt>
                <c:pt idx="3200">
                  <c:v>796.06788500000005</c:v>
                </c:pt>
                <c:pt idx="3201">
                  <c:v>795.13307899999995</c:v>
                </c:pt>
                <c:pt idx="3202">
                  <c:v>794.08286199999998</c:v>
                </c:pt>
                <c:pt idx="3203">
                  <c:v>700.76650299999994</c:v>
                </c:pt>
                <c:pt idx="3204">
                  <c:v>696.84008800000004</c:v>
                </c:pt>
                <c:pt idx="3205">
                  <c:v>696.14657799999998</c:v>
                </c:pt>
                <c:pt idx="3206">
                  <c:v>695.47725400000002</c:v>
                </c:pt>
                <c:pt idx="3207">
                  <c:v>694.56122300000004</c:v>
                </c:pt>
                <c:pt idx="3208">
                  <c:v>693.20310700000005</c:v>
                </c:pt>
                <c:pt idx="3209">
                  <c:v>692.051919</c:v>
                </c:pt>
                <c:pt idx="3210">
                  <c:v>691.24878200000001</c:v>
                </c:pt>
                <c:pt idx="3211">
                  <c:v>689.76447099999996</c:v>
                </c:pt>
                <c:pt idx="3212">
                  <c:v>688.04751899999997</c:v>
                </c:pt>
                <c:pt idx="3213">
                  <c:v>686.63545599999998</c:v>
                </c:pt>
                <c:pt idx="3214">
                  <c:v>685.10865799999999</c:v>
                </c:pt>
                <c:pt idx="3215">
                  <c:v>683.68449199999998</c:v>
                </c:pt>
                <c:pt idx="3216">
                  <c:v>680.96170099999995</c:v>
                </c:pt>
                <c:pt idx="3217">
                  <c:v>678.72543800000005</c:v>
                </c:pt>
                <c:pt idx="3218">
                  <c:v>678.43176600000004</c:v>
                </c:pt>
                <c:pt idx="3219">
                  <c:v>679.10170700000003</c:v>
                </c:pt>
                <c:pt idx="3220">
                  <c:v>679.68506600000001</c:v>
                </c:pt>
                <c:pt idx="3221">
                  <c:v>680.30763400000001</c:v>
                </c:pt>
                <c:pt idx="3222">
                  <c:v>680.69314299999996</c:v>
                </c:pt>
                <c:pt idx="3223">
                  <c:v>680.99582199999998</c:v>
                </c:pt>
                <c:pt idx="3224">
                  <c:v>681.43158400000004</c:v>
                </c:pt>
                <c:pt idx="3225">
                  <c:v>681.54172300000005</c:v>
                </c:pt>
                <c:pt idx="3226">
                  <c:v>681.48907999999994</c:v>
                </c:pt>
                <c:pt idx="3227">
                  <c:v>681.69494499999996</c:v>
                </c:pt>
                <c:pt idx="3228">
                  <c:v>681.74991199999999</c:v>
                </c:pt>
                <c:pt idx="3229">
                  <c:v>681.53071399999999</c:v>
                </c:pt>
                <c:pt idx="3230">
                  <c:v>680.930342</c:v>
                </c:pt>
                <c:pt idx="3231">
                  <c:v>679.45134900000005</c:v>
                </c:pt>
                <c:pt idx="3232">
                  <c:v>677.62644299999999</c:v>
                </c:pt>
                <c:pt idx="3233">
                  <c:v>676.84261200000003</c:v>
                </c:pt>
                <c:pt idx="3234">
                  <c:v>677.19066099999998</c:v>
                </c:pt>
                <c:pt idx="3235">
                  <c:v>676.60542299999997</c:v>
                </c:pt>
                <c:pt idx="3236">
                  <c:v>675.126036</c:v>
                </c:pt>
                <c:pt idx="3237">
                  <c:v>673.35576100000003</c:v>
                </c:pt>
                <c:pt idx="3238">
                  <c:v>671.46530399999995</c:v>
                </c:pt>
                <c:pt idx="3239">
                  <c:v>620.37244699999997</c:v>
                </c:pt>
                <c:pt idx="3240">
                  <c:v>620.62331600000005</c:v>
                </c:pt>
                <c:pt idx="3241">
                  <c:v>620.96127000000001</c:v>
                </c:pt>
                <c:pt idx="3242">
                  <c:v>621.94149300000004</c:v>
                </c:pt>
                <c:pt idx="3243">
                  <c:v>622.54992700000003</c:v>
                </c:pt>
                <c:pt idx="3244">
                  <c:v>622.73917300000005</c:v>
                </c:pt>
                <c:pt idx="3245">
                  <c:v>622.83205599999997</c:v>
                </c:pt>
                <c:pt idx="3246">
                  <c:v>622.80990799999995</c:v>
                </c:pt>
                <c:pt idx="3247">
                  <c:v>622.63035400000001</c:v>
                </c:pt>
                <c:pt idx="3248">
                  <c:v>622.79351999999994</c:v>
                </c:pt>
                <c:pt idx="3249">
                  <c:v>623.48674300000005</c:v>
                </c:pt>
                <c:pt idx="3250">
                  <c:v>623.74021900000002</c:v>
                </c:pt>
                <c:pt idx="3251">
                  <c:v>623.79477899999995</c:v>
                </c:pt>
                <c:pt idx="3252">
                  <c:v>623.97481400000004</c:v>
                </c:pt>
                <c:pt idx="3253">
                  <c:v>624.29450099999997</c:v>
                </c:pt>
                <c:pt idx="3254">
                  <c:v>624.32848100000001</c:v>
                </c:pt>
                <c:pt idx="3255">
                  <c:v>624.23016700000005</c:v>
                </c:pt>
                <c:pt idx="3256">
                  <c:v>620.05641800000001</c:v>
                </c:pt>
                <c:pt idx="3257">
                  <c:v>622.74839799999995</c:v>
                </c:pt>
                <c:pt idx="3258">
                  <c:v>623.60418400000003</c:v>
                </c:pt>
                <c:pt idx="3259">
                  <c:v>624.23017300000004</c:v>
                </c:pt>
                <c:pt idx="3260">
                  <c:v>624.63341500000001</c:v>
                </c:pt>
                <c:pt idx="3261">
                  <c:v>624.86561700000004</c:v>
                </c:pt>
                <c:pt idx="3262">
                  <c:v>625.175164</c:v>
                </c:pt>
                <c:pt idx="3263">
                  <c:v>624.82149000000004</c:v>
                </c:pt>
                <c:pt idx="3264">
                  <c:v>625.87700900000004</c:v>
                </c:pt>
                <c:pt idx="3265">
                  <c:v>626.24638000000004</c:v>
                </c:pt>
                <c:pt idx="3266">
                  <c:v>626.28985599999999</c:v>
                </c:pt>
                <c:pt idx="3267">
                  <c:v>626.18629999999996</c:v>
                </c:pt>
                <c:pt idx="3268">
                  <c:v>625.96592699999997</c:v>
                </c:pt>
                <c:pt idx="3269">
                  <c:v>626.44518000000005</c:v>
                </c:pt>
                <c:pt idx="3270">
                  <c:v>625.05736000000002</c:v>
                </c:pt>
                <c:pt idx="3271">
                  <c:v>624.48978499999998</c:v>
                </c:pt>
                <c:pt idx="3272">
                  <c:v>624.20629599999995</c:v>
                </c:pt>
                <c:pt idx="3273">
                  <c:v>623.938219</c:v>
                </c:pt>
                <c:pt idx="3274">
                  <c:v>623.56465600000001</c:v>
                </c:pt>
                <c:pt idx="3275">
                  <c:v>623.55238499999996</c:v>
                </c:pt>
                <c:pt idx="3276">
                  <c:v>619.26650299999994</c:v>
                </c:pt>
                <c:pt idx="3277">
                  <c:v>621.19363199999998</c:v>
                </c:pt>
                <c:pt idx="3278">
                  <c:v>622.74177999999995</c:v>
                </c:pt>
                <c:pt idx="3279">
                  <c:v>622.84180600000002</c:v>
                </c:pt>
                <c:pt idx="3280">
                  <c:v>628.10106900000005</c:v>
                </c:pt>
                <c:pt idx="3281">
                  <c:v>660.81704100000002</c:v>
                </c:pt>
                <c:pt idx="3282">
                  <c:v>661.07891400000005</c:v>
                </c:pt>
                <c:pt idx="3283">
                  <c:v>650.07892100000004</c:v>
                </c:pt>
                <c:pt idx="3284">
                  <c:v>637.56640200000004</c:v>
                </c:pt>
                <c:pt idx="3285">
                  <c:v>628.56339700000001</c:v>
                </c:pt>
                <c:pt idx="3286">
                  <c:v>624.30583100000001</c:v>
                </c:pt>
                <c:pt idx="3287">
                  <c:v>621.78019600000005</c:v>
                </c:pt>
                <c:pt idx="3288">
                  <c:v>620.680294</c:v>
                </c:pt>
                <c:pt idx="3289">
                  <c:v>620.72894799999995</c:v>
                </c:pt>
                <c:pt idx="3290">
                  <c:v>621.58504800000003</c:v>
                </c:pt>
                <c:pt idx="3291">
                  <c:v>622.57291699999996</c:v>
                </c:pt>
                <c:pt idx="3292">
                  <c:v>622.71737900000005</c:v>
                </c:pt>
                <c:pt idx="3293">
                  <c:v>621.67326600000001</c:v>
                </c:pt>
                <c:pt idx="3294">
                  <c:v>622.23777700000005</c:v>
                </c:pt>
                <c:pt idx="3295">
                  <c:v>622.31291399999998</c:v>
                </c:pt>
                <c:pt idx="3296">
                  <c:v>621.37088200000005</c:v>
                </c:pt>
                <c:pt idx="3297">
                  <c:v>621.79630699999996</c:v>
                </c:pt>
                <c:pt idx="3298">
                  <c:v>620.74725999999998</c:v>
                </c:pt>
                <c:pt idx="3299">
                  <c:v>620.52315899999996</c:v>
                </c:pt>
                <c:pt idx="3300">
                  <c:v>619.73369100000002</c:v>
                </c:pt>
                <c:pt idx="3301">
                  <c:v>618.85509500000001</c:v>
                </c:pt>
                <c:pt idx="3302">
                  <c:v>617.97840099999996</c:v>
                </c:pt>
                <c:pt idx="3303">
                  <c:v>617.111491</c:v>
                </c:pt>
                <c:pt idx="3304">
                  <c:v>616.14420099999995</c:v>
                </c:pt>
                <c:pt idx="3305">
                  <c:v>615.65554299999997</c:v>
                </c:pt>
                <c:pt idx="3306">
                  <c:v>615.21456999999998</c:v>
                </c:pt>
                <c:pt idx="3307">
                  <c:v>614.80973300000005</c:v>
                </c:pt>
                <c:pt idx="3308">
                  <c:v>614.28236600000002</c:v>
                </c:pt>
                <c:pt idx="3309">
                  <c:v>613.780936</c:v>
                </c:pt>
                <c:pt idx="3310">
                  <c:v>613.23760000000004</c:v>
                </c:pt>
                <c:pt idx="3311">
                  <c:v>612.75284799999997</c:v>
                </c:pt>
                <c:pt idx="3312">
                  <c:v>612.50899400000003</c:v>
                </c:pt>
                <c:pt idx="3313">
                  <c:v>612.385446</c:v>
                </c:pt>
                <c:pt idx="3314">
                  <c:v>612.29807800000003</c:v>
                </c:pt>
                <c:pt idx="3315">
                  <c:v>612.46030399999995</c:v>
                </c:pt>
                <c:pt idx="3316">
                  <c:v>612.54170799999997</c:v>
                </c:pt>
                <c:pt idx="3317">
                  <c:v>612.60755800000004</c:v>
                </c:pt>
                <c:pt idx="3318">
                  <c:v>612.74173599999995</c:v>
                </c:pt>
                <c:pt idx="3319">
                  <c:v>612.78924800000004</c:v>
                </c:pt>
                <c:pt idx="3320">
                  <c:v>612.513958</c:v>
                </c:pt>
                <c:pt idx="3321">
                  <c:v>612.38350200000002</c:v>
                </c:pt>
                <c:pt idx="3322">
                  <c:v>612.22355200000004</c:v>
                </c:pt>
                <c:pt idx="3323">
                  <c:v>611.83339999999998</c:v>
                </c:pt>
                <c:pt idx="3324">
                  <c:v>611.246757</c:v>
                </c:pt>
                <c:pt idx="3325">
                  <c:v>610.566012</c:v>
                </c:pt>
                <c:pt idx="3326">
                  <c:v>609.743923</c:v>
                </c:pt>
                <c:pt idx="3327">
                  <c:v>609.19372999999996</c:v>
                </c:pt>
                <c:pt idx="3328">
                  <c:v>608.557863</c:v>
                </c:pt>
                <c:pt idx="3329">
                  <c:v>607.96958800000004</c:v>
                </c:pt>
                <c:pt idx="3330">
                  <c:v>607.42413199999999</c:v>
                </c:pt>
                <c:pt idx="3331">
                  <c:v>606.94203000000005</c:v>
                </c:pt>
                <c:pt idx="3332">
                  <c:v>606.45287800000006</c:v>
                </c:pt>
                <c:pt idx="3333">
                  <c:v>605.76997100000006</c:v>
                </c:pt>
                <c:pt idx="3334">
                  <c:v>605.14114800000004</c:v>
                </c:pt>
                <c:pt idx="3335">
                  <c:v>604.82100500000001</c:v>
                </c:pt>
                <c:pt idx="3336">
                  <c:v>604.45219499999996</c:v>
                </c:pt>
                <c:pt idx="3337">
                  <c:v>603.89877300000001</c:v>
                </c:pt>
                <c:pt idx="3338">
                  <c:v>603.18384900000001</c:v>
                </c:pt>
                <c:pt idx="3339">
                  <c:v>602.29524800000002</c:v>
                </c:pt>
                <c:pt idx="3340">
                  <c:v>601.24281399999995</c:v>
                </c:pt>
                <c:pt idx="3341">
                  <c:v>600.19124899999997</c:v>
                </c:pt>
                <c:pt idx="3342">
                  <c:v>599.17555100000004</c:v>
                </c:pt>
                <c:pt idx="3343">
                  <c:v>598.14545699999996</c:v>
                </c:pt>
                <c:pt idx="3344">
                  <c:v>597.07744000000002</c:v>
                </c:pt>
                <c:pt idx="3345">
                  <c:v>595.89094799999998</c:v>
                </c:pt>
                <c:pt idx="3346">
                  <c:v>594.973928</c:v>
                </c:pt>
                <c:pt idx="3347">
                  <c:v>593.96241499999996</c:v>
                </c:pt>
                <c:pt idx="3348">
                  <c:v>593.04874500000005</c:v>
                </c:pt>
                <c:pt idx="3349">
                  <c:v>592.75246000000004</c:v>
                </c:pt>
                <c:pt idx="3350">
                  <c:v>592.700063</c:v>
                </c:pt>
                <c:pt idx="3351">
                  <c:v>592.62416099999996</c:v>
                </c:pt>
                <c:pt idx="3352">
                  <c:v>592.55885599999999</c:v>
                </c:pt>
                <c:pt idx="3353">
                  <c:v>592.384455</c:v>
                </c:pt>
                <c:pt idx="3354">
                  <c:v>592.30611999999996</c:v>
                </c:pt>
                <c:pt idx="3355">
                  <c:v>592.18137999999999</c:v>
                </c:pt>
                <c:pt idx="3356">
                  <c:v>591.99050399999999</c:v>
                </c:pt>
                <c:pt idx="3357">
                  <c:v>591.86329699999999</c:v>
                </c:pt>
                <c:pt idx="3358">
                  <c:v>591.90014799999994</c:v>
                </c:pt>
                <c:pt idx="3359">
                  <c:v>591.975638</c:v>
                </c:pt>
                <c:pt idx="3360">
                  <c:v>592.037193</c:v>
                </c:pt>
                <c:pt idx="3361">
                  <c:v>592.00654599999996</c:v>
                </c:pt>
                <c:pt idx="3362">
                  <c:v>591.88081499999998</c:v>
                </c:pt>
                <c:pt idx="3363">
                  <c:v>591.68113100000005</c:v>
                </c:pt>
                <c:pt idx="3364">
                  <c:v>593.17135399999995</c:v>
                </c:pt>
                <c:pt idx="3365">
                  <c:v>596.02684599999998</c:v>
                </c:pt>
                <c:pt idx="3366">
                  <c:v>599.77235399999995</c:v>
                </c:pt>
                <c:pt idx="3367">
                  <c:v>602.89512100000002</c:v>
                </c:pt>
                <c:pt idx="3368">
                  <c:v>604.64789199999996</c:v>
                </c:pt>
                <c:pt idx="3369">
                  <c:v>605.37367099999994</c:v>
                </c:pt>
                <c:pt idx="3370">
                  <c:v>605.53430200000003</c:v>
                </c:pt>
                <c:pt idx="3371">
                  <c:v>605.37032599999998</c:v>
                </c:pt>
                <c:pt idx="3372">
                  <c:v>604.82757500000002</c:v>
                </c:pt>
                <c:pt idx="3373">
                  <c:v>604.37128499999994</c:v>
                </c:pt>
                <c:pt idx="3374">
                  <c:v>603.78104900000005</c:v>
                </c:pt>
                <c:pt idx="3375">
                  <c:v>603.29149500000005</c:v>
                </c:pt>
                <c:pt idx="3376">
                  <c:v>604.21880199999998</c:v>
                </c:pt>
                <c:pt idx="3377">
                  <c:v>605.50480300000004</c:v>
                </c:pt>
                <c:pt idx="3378">
                  <c:v>606.78557499999999</c:v>
                </c:pt>
                <c:pt idx="3379">
                  <c:v>607.94538699999998</c:v>
                </c:pt>
                <c:pt idx="3380">
                  <c:v>610.50021900000002</c:v>
                </c:pt>
                <c:pt idx="3381">
                  <c:v>612.96362699999997</c:v>
                </c:pt>
                <c:pt idx="3382">
                  <c:v>614.89234399999998</c:v>
                </c:pt>
                <c:pt idx="3383">
                  <c:v>615.894993</c:v>
                </c:pt>
                <c:pt idx="3384">
                  <c:v>615.86591099999998</c:v>
                </c:pt>
                <c:pt idx="3385">
                  <c:v>615.00109199999997</c:v>
                </c:pt>
                <c:pt idx="3386">
                  <c:v>613.76887799999997</c:v>
                </c:pt>
                <c:pt idx="3387">
                  <c:v>612.83040900000003</c:v>
                </c:pt>
                <c:pt idx="3388">
                  <c:v>612.76247499999999</c:v>
                </c:pt>
                <c:pt idx="3389">
                  <c:v>611.97750199999996</c:v>
                </c:pt>
                <c:pt idx="3390">
                  <c:v>609.88913200000002</c:v>
                </c:pt>
                <c:pt idx="3391">
                  <c:v>608.10918000000004</c:v>
                </c:pt>
                <c:pt idx="3392">
                  <c:v>606.45061999999996</c:v>
                </c:pt>
                <c:pt idx="3393">
                  <c:v>604.79508999999996</c:v>
                </c:pt>
                <c:pt idx="3394">
                  <c:v>603.33104300000002</c:v>
                </c:pt>
                <c:pt idx="3395">
                  <c:v>602.61331299999995</c:v>
                </c:pt>
                <c:pt idx="3396">
                  <c:v>601.82671800000003</c:v>
                </c:pt>
                <c:pt idx="3397">
                  <c:v>601.09578799999997</c:v>
                </c:pt>
                <c:pt idx="3398">
                  <c:v>600.20625500000006</c:v>
                </c:pt>
                <c:pt idx="3399">
                  <c:v>599.33500600000002</c:v>
                </c:pt>
                <c:pt idx="3400">
                  <c:v>598.37062200000003</c:v>
                </c:pt>
                <c:pt idx="3401">
                  <c:v>597.67026999999996</c:v>
                </c:pt>
                <c:pt idx="3402">
                  <c:v>596.36746800000003</c:v>
                </c:pt>
                <c:pt idx="3403">
                  <c:v>595.46495900000002</c:v>
                </c:pt>
                <c:pt idx="3404">
                  <c:v>593.70397800000001</c:v>
                </c:pt>
                <c:pt idx="3405">
                  <c:v>592.01444700000002</c:v>
                </c:pt>
                <c:pt idx="3406">
                  <c:v>590.90335500000003</c:v>
                </c:pt>
                <c:pt idx="3407">
                  <c:v>590.36353499999996</c:v>
                </c:pt>
                <c:pt idx="3408">
                  <c:v>589.474962</c:v>
                </c:pt>
                <c:pt idx="3409">
                  <c:v>588.48422400000004</c:v>
                </c:pt>
                <c:pt idx="3410">
                  <c:v>587.26326200000005</c:v>
                </c:pt>
                <c:pt idx="3411">
                  <c:v>586.03814</c:v>
                </c:pt>
                <c:pt idx="3412">
                  <c:v>585.006891</c:v>
                </c:pt>
                <c:pt idx="3413">
                  <c:v>584.13378799999998</c:v>
                </c:pt>
                <c:pt idx="3414">
                  <c:v>583.76089200000001</c:v>
                </c:pt>
                <c:pt idx="3415">
                  <c:v>583.54335000000003</c:v>
                </c:pt>
                <c:pt idx="3416">
                  <c:v>583.04032800000004</c:v>
                </c:pt>
                <c:pt idx="3417">
                  <c:v>582.54473499999995</c:v>
                </c:pt>
                <c:pt idx="3418">
                  <c:v>582.55222600000002</c:v>
                </c:pt>
                <c:pt idx="3419">
                  <c:v>583.18436699999995</c:v>
                </c:pt>
                <c:pt idx="3420">
                  <c:v>584.48287900000003</c:v>
                </c:pt>
                <c:pt idx="3421">
                  <c:v>583.23728500000004</c:v>
                </c:pt>
                <c:pt idx="3422">
                  <c:v>582.237664</c:v>
                </c:pt>
                <c:pt idx="3423">
                  <c:v>581.17670399999997</c:v>
                </c:pt>
                <c:pt idx="3424">
                  <c:v>580.02140699999995</c:v>
                </c:pt>
                <c:pt idx="3425">
                  <c:v>578.90167599999995</c:v>
                </c:pt>
                <c:pt idx="3426">
                  <c:v>577.73131000000001</c:v>
                </c:pt>
                <c:pt idx="3427">
                  <c:v>576.47668199999998</c:v>
                </c:pt>
                <c:pt idx="3428">
                  <c:v>575.214426</c:v>
                </c:pt>
                <c:pt idx="3429">
                  <c:v>574.06121900000005</c:v>
                </c:pt>
                <c:pt idx="3430">
                  <c:v>572.95213799999999</c:v>
                </c:pt>
                <c:pt idx="3431">
                  <c:v>571.83706099999995</c:v>
                </c:pt>
                <c:pt idx="3432">
                  <c:v>570.38496899999996</c:v>
                </c:pt>
                <c:pt idx="3433">
                  <c:v>568.93964900000003</c:v>
                </c:pt>
                <c:pt idx="3434">
                  <c:v>567.62072000000001</c:v>
                </c:pt>
                <c:pt idx="3435">
                  <c:v>566.313445</c:v>
                </c:pt>
                <c:pt idx="3436">
                  <c:v>564.82311600000003</c:v>
                </c:pt>
                <c:pt idx="3437">
                  <c:v>562.76924499999996</c:v>
                </c:pt>
                <c:pt idx="3438">
                  <c:v>560.70671900000002</c:v>
                </c:pt>
                <c:pt idx="3439">
                  <c:v>558.79889800000001</c:v>
                </c:pt>
                <c:pt idx="3440">
                  <c:v>557.35170200000005</c:v>
                </c:pt>
                <c:pt idx="3441">
                  <c:v>556.05186600000002</c:v>
                </c:pt>
                <c:pt idx="3442">
                  <c:v>554.99115400000005</c:v>
                </c:pt>
                <c:pt idx="3443">
                  <c:v>553.94935399999997</c:v>
                </c:pt>
                <c:pt idx="3444">
                  <c:v>553.01255800000001</c:v>
                </c:pt>
                <c:pt idx="3445">
                  <c:v>552.03321800000003</c:v>
                </c:pt>
                <c:pt idx="3446">
                  <c:v>551.15694299999996</c:v>
                </c:pt>
                <c:pt idx="3447">
                  <c:v>550.37198899999999</c:v>
                </c:pt>
                <c:pt idx="3448">
                  <c:v>549.75178300000005</c:v>
                </c:pt>
                <c:pt idx="3449">
                  <c:v>549.20119999999997</c:v>
                </c:pt>
                <c:pt idx="3450">
                  <c:v>548.55358999999999</c:v>
                </c:pt>
                <c:pt idx="3451">
                  <c:v>547.99277600000005</c:v>
                </c:pt>
                <c:pt idx="3452">
                  <c:v>547.73058500000002</c:v>
                </c:pt>
                <c:pt idx="3453">
                  <c:v>547.57479699999999</c:v>
                </c:pt>
                <c:pt idx="3454">
                  <c:v>547.14065700000003</c:v>
                </c:pt>
                <c:pt idx="3455">
                  <c:v>546.61367600000005</c:v>
                </c:pt>
                <c:pt idx="3456">
                  <c:v>546.31318299999998</c:v>
                </c:pt>
                <c:pt idx="3457">
                  <c:v>545.85773900000004</c:v>
                </c:pt>
                <c:pt idx="3458">
                  <c:v>545.38315599999999</c:v>
                </c:pt>
                <c:pt idx="3459">
                  <c:v>544.92774499999996</c:v>
                </c:pt>
                <c:pt idx="3460">
                  <c:v>544.51335500000005</c:v>
                </c:pt>
                <c:pt idx="3461">
                  <c:v>543.96329900000001</c:v>
                </c:pt>
                <c:pt idx="3462">
                  <c:v>543.40357600000004</c:v>
                </c:pt>
                <c:pt idx="3463">
                  <c:v>542.83521800000005</c:v>
                </c:pt>
                <c:pt idx="3464">
                  <c:v>542.28620100000001</c:v>
                </c:pt>
                <c:pt idx="3465">
                  <c:v>541.78978800000004</c:v>
                </c:pt>
                <c:pt idx="3466">
                  <c:v>541.35278000000005</c:v>
                </c:pt>
                <c:pt idx="3467">
                  <c:v>540.94934799999999</c:v>
                </c:pt>
                <c:pt idx="3468">
                  <c:v>540.54905599999995</c:v>
                </c:pt>
                <c:pt idx="3469">
                  <c:v>540.16300699999999</c:v>
                </c:pt>
                <c:pt idx="3470">
                  <c:v>539.87582299999997</c:v>
                </c:pt>
                <c:pt idx="3471">
                  <c:v>539.62863800000002</c:v>
                </c:pt>
                <c:pt idx="3472">
                  <c:v>539.40169800000001</c:v>
                </c:pt>
                <c:pt idx="3473">
                  <c:v>539.37227499999995</c:v>
                </c:pt>
                <c:pt idx="3474">
                  <c:v>539.45755699999995</c:v>
                </c:pt>
                <c:pt idx="3475">
                  <c:v>539.58115699999996</c:v>
                </c:pt>
                <c:pt idx="3476">
                  <c:v>539.75856499999998</c:v>
                </c:pt>
                <c:pt idx="3477">
                  <c:v>539.91646500000002</c:v>
                </c:pt>
                <c:pt idx="3478">
                  <c:v>540.12947999999994</c:v>
                </c:pt>
                <c:pt idx="3479">
                  <c:v>540.38720699999999</c:v>
                </c:pt>
                <c:pt idx="3480">
                  <c:v>540.67818</c:v>
                </c:pt>
                <c:pt idx="3481">
                  <c:v>540.91107899999997</c:v>
                </c:pt>
                <c:pt idx="3482">
                  <c:v>541.08536900000001</c:v>
                </c:pt>
                <c:pt idx="3483">
                  <c:v>541.27785400000005</c:v>
                </c:pt>
                <c:pt idx="3484">
                  <c:v>541.48429399999998</c:v>
                </c:pt>
                <c:pt idx="3485">
                  <c:v>541.75479299999995</c:v>
                </c:pt>
                <c:pt idx="3486">
                  <c:v>541.92627900000002</c:v>
                </c:pt>
                <c:pt idx="3487">
                  <c:v>541.979288</c:v>
                </c:pt>
                <c:pt idx="3488">
                  <c:v>542.04590700000006</c:v>
                </c:pt>
                <c:pt idx="3489">
                  <c:v>542.19161999999994</c:v>
                </c:pt>
                <c:pt idx="3490">
                  <c:v>542.24984600000005</c:v>
                </c:pt>
                <c:pt idx="3491">
                  <c:v>542.36252400000001</c:v>
                </c:pt>
                <c:pt idx="3492">
                  <c:v>543.01673200000005</c:v>
                </c:pt>
                <c:pt idx="3493">
                  <c:v>543.68655899999999</c:v>
                </c:pt>
                <c:pt idx="3494">
                  <c:v>544.06630199999995</c:v>
                </c:pt>
                <c:pt idx="3495">
                  <c:v>544.22099300000002</c:v>
                </c:pt>
                <c:pt idx="3496">
                  <c:v>544.278818</c:v>
                </c:pt>
                <c:pt idx="3497">
                  <c:v>544.31022399999995</c:v>
                </c:pt>
                <c:pt idx="3498">
                  <c:v>544.323531</c:v>
                </c:pt>
                <c:pt idx="3499">
                  <c:v>544.32545200000004</c:v>
                </c:pt>
                <c:pt idx="3500">
                  <c:v>544.25487399999997</c:v>
                </c:pt>
                <c:pt idx="3501">
                  <c:v>544.17091600000003</c:v>
                </c:pt>
                <c:pt idx="3502">
                  <c:v>544.08426799999995</c:v>
                </c:pt>
                <c:pt idx="3503">
                  <c:v>544.03559600000006</c:v>
                </c:pt>
                <c:pt idx="3504">
                  <c:v>544.00410199999999</c:v>
                </c:pt>
                <c:pt idx="3505">
                  <c:v>544.25137800000005</c:v>
                </c:pt>
                <c:pt idx="3506">
                  <c:v>544.44447000000002</c:v>
                </c:pt>
                <c:pt idx="3507">
                  <c:v>544.70855300000005</c:v>
                </c:pt>
                <c:pt idx="3508">
                  <c:v>544.84246599999994</c:v>
                </c:pt>
                <c:pt idx="3509">
                  <c:v>545.03492600000004</c:v>
                </c:pt>
                <c:pt idx="3510">
                  <c:v>544.76802799999996</c:v>
                </c:pt>
                <c:pt idx="3511">
                  <c:v>545.02654099999995</c:v>
                </c:pt>
                <c:pt idx="3512">
                  <c:v>545.239643</c:v>
                </c:pt>
                <c:pt idx="3513">
                  <c:v>544.63921400000004</c:v>
                </c:pt>
                <c:pt idx="3514">
                  <c:v>544.05054500000006</c:v>
                </c:pt>
                <c:pt idx="3515">
                  <c:v>543.55991800000004</c:v>
                </c:pt>
                <c:pt idx="3516">
                  <c:v>543.17854699999998</c:v>
                </c:pt>
                <c:pt idx="3517">
                  <c:v>542.85778200000004</c:v>
                </c:pt>
                <c:pt idx="3518">
                  <c:v>542.74000599999999</c:v>
                </c:pt>
                <c:pt idx="3519">
                  <c:v>542.87522000000001</c:v>
                </c:pt>
                <c:pt idx="3520">
                  <c:v>542.84528399999999</c:v>
                </c:pt>
                <c:pt idx="3521">
                  <c:v>542.66889900000001</c:v>
                </c:pt>
                <c:pt idx="3522">
                  <c:v>542.472441</c:v>
                </c:pt>
                <c:pt idx="3523">
                  <c:v>542.22556599999996</c:v>
                </c:pt>
                <c:pt idx="3524">
                  <c:v>541.94878700000004</c:v>
                </c:pt>
                <c:pt idx="3525">
                  <c:v>541.69458899999995</c:v>
                </c:pt>
                <c:pt idx="3526">
                  <c:v>541.336589</c:v>
                </c:pt>
                <c:pt idx="3527">
                  <c:v>540.85031800000002</c:v>
                </c:pt>
                <c:pt idx="3528">
                  <c:v>540.51149499999997</c:v>
                </c:pt>
                <c:pt idx="3529">
                  <c:v>540.16460300000006</c:v>
                </c:pt>
                <c:pt idx="3530">
                  <c:v>539.79362400000002</c:v>
                </c:pt>
                <c:pt idx="3531">
                  <c:v>539.41394300000002</c:v>
                </c:pt>
                <c:pt idx="3532">
                  <c:v>539.30359799999997</c:v>
                </c:pt>
                <c:pt idx="3533">
                  <c:v>539.36235999999997</c:v>
                </c:pt>
                <c:pt idx="3534">
                  <c:v>539.38600899999994</c:v>
                </c:pt>
                <c:pt idx="3535">
                  <c:v>539.48839299999997</c:v>
                </c:pt>
                <c:pt idx="3536">
                  <c:v>539.58822699999996</c:v>
                </c:pt>
                <c:pt idx="3537">
                  <c:v>539.66421200000002</c:v>
                </c:pt>
                <c:pt idx="3538">
                  <c:v>539.55695300000002</c:v>
                </c:pt>
                <c:pt idx="3539">
                  <c:v>539.21685200000002</c:v>
                </c:pt>
                <c:pt idx="3540">
                  <c:v>538.79740600000002</c:v>
                </c:pt>
                <c:pt idx="3541">
                  <c:v>538.30686800000001</c:v>
                </c:pt>
                <c:pt idx="3542">
                  <c:v>537.69928100000004</c:v>
                </c:pt>
                <c:pt idx="3543">
                  <c:v>537.14426800000001</c:v>
                </c:pt>
                <c:pt idx="3544">
                  <c:v>536.54508499999997</c:v>
                </c:pt>
                <c:pt idx="3545">
                  <c:v>536.089832</c:v>
                </c:pt>
                <c:pt idx="3546">
                  <c:v>535.605681</c:v>
                </c:pt>
                <c:pt idx="3547">
                  <c:v>535.13533199999995</c:v>
                </c:pt>
                <c:pt idx="3548">
                  <c:v>534.637382</c:v>
                </c:pt>
                <c:pt idx="3549">
                  <c:v>534.18907400000001</c:v>
                </c:pt>
                <c:pt idx="3550">
                  <c:v>533.77840400000002</c:v>
                </c:pt>
                <c:pt idx="3551">
                  <c:v>533.42695000000003</c:v>
                </c:pt>
                <c:pt idx="3552">
                  <c:v>533.09834999999998</c:v>
                </c:pt>
                <c:pt idx="3553">
                  <c:v>532.83775300000002</c:v>
                </c:pt>
                <c:pt idx="3554">
                  <c:v>532.62642100000005</c:v>
                </c:pt>
                <c:pt idx="3555">
                  <c:v>532.408816</c:v>
                </c:pt>
                <c:pt idx="3556">
                  <c:v>532.20453899999995</c:v>
                </c:pt>
                <c:pt idx="3557">
                  <c:v>532.00352399999997</c:v>
                </c:pt>
                <c:pt idx="3558">
                  <c:v>531.81829800000003</c:v>
                </c:pt>
                <c:pt idx="3559">
                  <c:v>531.50241200000005</c:v>
                </c:pt>
                <c:pt idx="3560">
                  <c:v>531.21746800000005</c:v>
                </c:pt>
                <c:pt idx="3561">
                  <c:v>530.98308199999997</c:v>
                </c:pt>
                <c:pt idx="3562">
                  <c:v>530.77610400000003</c:v>
                </c:pt>
                <c:pt idx="3563">
                  <c:v>530.47720000000004</c:v>
                </c:pt>
                <c:pt idx="3564">
                  <c:v>530.24643800000001</c:v>
                </c:pt>
                <c:pt idx="3565">
                  <c:v>529.99931100000003</c:v>
                </c:pt>
                <c:pt idx="3566">
                  <c:v>529.78638000000001</c:v>
                </c:pt>
                <c:pt idx="3567">
                  <c:v>529.52093600000001</c:v>
                </c:pt>
                <c:pt idx="3568">
                  <c:v>529.45038199999999</c:v>
                </c:pt>
                <c:pt idx="3569">
                  <c:v>529.50647200000003</c:v>
                </c:pt>
                <c:pt idx="3570">
                  <c:v>529.35668799999996</c:v>
                </c:pt>
                <c:pt idx="3571">
                  <c:v>529.35808299999997</c:v>
                </c:pt>
                <c:pt idx="3572">
                  <c:v>529.37750700000004</c:v>
                </c:pt>
                <c:pt idx="3573">
                  <c:v>530.68498199999999</c:v>
                </c:pt>
                <c:pt idx="3574">
                  <c:v>531.47597900000005</c:v>
                </c:pt>
                <c:pt idx="3575">
                  <c:v>531.96972500000004</c:v>
                </c:pt>
                <c:pt idx="3576">
                  <c:v>532.39315399999998</c:v>
                </c:pt>
                <c:pt idx="3577">
                  <c:v>532.81584099999998</c:v>
                </c:pt>
                <c:pt idx="3578">
                  <c:v>533.19649300000003</c:v>
                </c:pt>
                <c:pt idx="3579">
                  <c:v>535.25330099999996</c:v>
                </c:pt>
                <c:pt idx="3580">
                  <c:v>538.12069699999995</c:v>
                </c:pt>
                <c:pt idx="3581">
                  <c:v>540.02059099999997</c:v>
                </c:pt>
                <c:pt idx="3582">
                  <c:v>541.46799499999997</c:v>
                </c:pt>
                <c:pt idx="3583">
                  <c:v>542.00397699999996</c:v>
                </c:pt>
                <c:pt idx="3584">
                  <c:v>541.96580800000004</c:v>
                </c:pt>
                <c:pt idx="3585">
                  <c:v>541.13241200000004</c:v>
                </c:pt>
                <c:pt idx="3586">
                  <c:v>539.92670899999996</c:v>
                </c:pt>
                <c:pt idx="3587">
                  <c:v>538.595777</c:v>
                </c:pt>
                <c:pt idx="3588">
                  <c:v>536.83225100000004</c:v>
                </c:pt>
                <c:pt idx="3589">
                  <c:v>535.22136</c:v>
                </c:pt>
                <c:pt idx="3590">
                  <c:v>533.79754800000001</c:v>
                </c:pt>
                <c:pt idx="3591">
                  <c:v>532.59497099999999</c:v>
                </c:pt>
                <c:pt idx="3592">
                  <c:v>532.15542400000004</c:v>
                </c:pt>
                <c:pt idx="3593">
                  <c:v>531.49715400000002</c:v>
                </c:pt>
                <c:pt idx="3594">
                  <c:v>530.86642300000005</c:v>
                </c:pt>
                <c:pt idx="3595">
                  <c:v>529.45993399999998</c:v>
                </c:pt>
                <c:pt idx="3596">
                  <c:v>526.538454</c:v>
                </c:pt>
                <c:pt idx="3597">
                  <c:v>523.98823900000002</c:v>
                </c:pt>
                <c:pt idx="3598">
                  <c:v>521.90678700000001</c:v>
                </c:pt>
                <c:pt idx="3599">
                  <c:v>520.37463100000002</c:v>
                </c:pt>
                <c:pt idx="3600">
                  <c:v>519.28565100000003</c:v>
                </c:pt>
                <c:pt idx="3601">
                  <c:v>518.50074900000004</c:v>
                </c:pt>
                <c:pt idx="3602">
                  <c:v>515.70522500000004</c:v>
                </c:pt>
                <c:pt idx="3603">
                  <c:v>513.61893199999997</c:v>
                </c:pt>
                <c:pt idx="3604">
                  <c:v>512.43300599999998</c:v>
                </c:pt>
                <c:pt idx="3605">
                  <c:v>511.677773</c:v>
                </c:pt>
                <c:pt idx="3606">
                  <c:v>510.89458999999999</c:v>
                </c:pt>
                <c:pt idx="3607">
                  <c:v>510.09639900000002</c:v>
                </c:pt>
                <c:pt idx="3608">
                  <c:v>509.33681300000001</c:v>
                </c:pt>
                <c:pt idx="3609">
                  <c:v>508.62421899999998</c:v>
                </c:pt>
                <c:pt idx="3610">
                  <c:v>507.98139600000002</c:v>
                </c:pt>
                <c:pt idx="3611">
                  <c:v>507.07793600000002</c:v>
                </c:pt>
                <c:pt idx="3612">
                  <c:v>505.831005</c:v>
                </c:pt>
                <c:pt idx="3613">
                  <c:v>504.252928</c:v>
                </c:pt>
                <c:pt idx="3614">
                  <c:v>502.74465099999998</c:v>
                </c:pt>
                <c:pt idx="3615">
                  <c:v>502.59841</c:v>
                </c:pt>
                <c:pt idx="3616">
                  <c:v>500.97211499999997</c:v>
                </c:pt>
                <c:pt idx="3617">
                  <c:v>499.89231799999999</c:v>
                </c:pt>
                <c:pt idx="3618">
                  <c:v>499.08723600000002</c:v>
                </c:pt>
                <c:pt idx="3619">
                  <c:v>498.522156</c:v>
                </c:pt>
                <c:pt idx="3620">
                  <c:v>498.03975200000002</c:v>
                </c:pt>
                <c:pt idx="3621">
                  <c:v>497.67721799999998</c:v>
                </c:pt>
                <c:pt idx="3622">
                  <c:v>497.40155399999998</c:v>
                </c:pt>
                <c:pt idx="3623">
                  <c:v>497.18647099999998</c:v>
                </c:pt>
                <c:pt idx="3624">
                  <c:v>496.90335199999998</c:v>
                </c:pt>
                <c:pt idx="3625">
                  <c:v>496.63217700000001</c:v>
                </c:pt>
                <c:pt idx="3626">
                  <c:v>496.38853599999999</c:v>
                </c:pt>
                <c:pt idx="3627">
                  <c:v>496.22105800000003</c:v>
                </c:pt>
                <c:pt idx="3628">
                  <c:v>496.21056299999998</c:v>
                </c:pt>
                <c:pt idx="3629">
                  <c:v>496.24085600000001</c:v>
                </c:pt>
                <c:pt idx="3630">
                  <c:v>496.37728399999997</c:v>
                </c:pt>
                <c:pt idx="3631">
                  <c:v>496.53524099999998</c:v>
                </c:pt>
                <c:pt idx="3632">
                  <c:v>496.69646999999998</c:v>
                </c:pt>
                <c:pt idx="3633">
                  <c:v>496.93740500000001</c:v>
                </c:pt>
                <c:pt idx="3634">
                  <c:v>497.17905000000002</c:v>
                </c:pt>
                <c:pt idx="3635">
                  <c:v>497.83606200000003</c:v>
                </c:pt>
                <c:pt idx="3636">
                  <c:v>499.56929200000002</c:v>
                </c:pt>
                <c:pt idx="3637">
                  <c:v>500.45841100000001</c:v>
                </c:pt>
                <c:pt idx="3638">
                  <c:v>501.23195399999997</c:v>
                </c:pt>
                <c:pt idx="3639">
                  <c:v>501.91758099999998</c:v>
                </c:pt>
                <c:pt idx="3640">
                  <c:v>502.474084</c:v>
                </c:pt>
                <c:pt idx="3641">
                  <c:v>503.05178899999999</c:v>
                </c:pt>
                <c:pt idx="3642">
                  <c:v>503.49391100000003</c:v>
                </c:pt>
                <c:pt idx="3643">
                  <c:v>504.48762799999997</c:v>
                </c:pt>
                <c:pt idx="3644">
                  <c:v>504.90954299999999</c:v>
                </c:pt>
                <c:pt idx="3645">
                  <c:v>505.18116300000003</c:v>
                </c:pt>
                <c:pt idx="3646">
                  <c:v>505.26312999999999</c:v>
                </c:pt>
                <c:pt idx="3647">
                  <c:v>505.38179300000002</c:v>
                </c:pt>
                <c:pt idx="3648">
                  <c:v>505.46616599999999</c:v>
                </c:pt>
                <c:pt idx="3649">
                  <c:v>505.53969899999998</c:v>
                </c:pt>
                <c:pt idx="3650">
                  <c:v>505.64973500000002</c:v>
                </c:pt>
                <c:pt idx="3651">
                  <c:v>506.05065100000002</c:v>
                </c:pt>
                <c:pt idx="3652">
                  <c:v>505.41854899999998</c:v>
                </c:pt>
                <c:pt idx="3653">
                  <c:v>503.82195400000001</c:v>
                </c:pt>
                <c:pt idx="3654">
                  <c:v>501.92497900000001</c:v>
                </c:pt>
                <c:pt idx="3655">
                  <c:v>500.34914199999997</c:v>
                </c:pt>
                <c:pt idx="3656">
                  <c:v>498.66567400000002</c:v>
                </c:pt>
                <c:pt idx="3657">
                  <c:v>498.37447100000003</c:v>
                </c:pt>
                <c:pt idx="3658">
                  <c:v>498.43007599999999</c:v>
                </c:pt>
                <c:pt idx="3659">
                  <c:v>498.57935500000002</c:v>
                </c:pt>
                <c:pt idx="3660">
                  <c:v>498.811509</c:v>
                </c:pt>
                <c:pt idx="3661">
                  <c:v>499.06519600000001</c:v>
                </c:pt>
                <c:pt idx="3662">
                  <c:v>499.25714900000003</c:v>
                </c:pt>
                <c:pt idx="3663">
                  <c:v>499.19431600000001</c:v>
                </c:pt>
                <c:pt idx="3664">
                  <c:v>498.51885900000002</c:v>
                </c:pt>
                <c:pt idx="3665">
                  <c:v>497.89988</c:v>
                </c:pt>
                <c:pt idx="3666">
                  <c:v>497.324206</c:v>
                </c:pt>
                <c:pt idx="3667">
                  <c:v>497.465889</c:v>
                </c:pt>
                <c:pt idx="3668">
                  <c:v>496.47625599999998</c:v>
                </c:pt>
                <c:pt idx="3669">
                  <c:v>496.32797900000003</c:v>
                </c:pt>
                <c:pt idx="3670">
                  <c:v>497.51246200000003</c:v>
                </c:pt>
                <c:pt idx="3671">
                  <c:v>497.24616700000001</c:v>
                </c:pt>
                <c:pt idx="3672">
                  <c:v>497.76347199999998</c:v>
                </c:pt>
                <c:pt idx="3673">
                  <c:v>498.53364900000003</c:v>
                </c:pt>
                <c:pt idx="3674">
                  <c:v>498.52254399999998</c:v>
                </c:pt>
                <c:pt idx="3675">
                  <c:v>498.50815999999998</c:v>
                </c:pt>
                <c:pt idx="3676">
                  <c:v>498.08168899999998</c:v>
                </c:pt>
                <c:pt idx="3677">
                  <c:v>497.72665799999999</c:v>
                </c:pt>
                <c:pt idx="3678">
                  <c:v>498.030845</c:v>
                </c:pt>
                <c:pt idx="3679">
                  <c:v>498.77356200000003</c:v>
                </c:pt>
                <c:pt idx="3680">
                  <c:v>499.72168699999997</c:v>
                </c:pt>
                <c:pt idx="3681">
                  <c:v>500.54785600000002</c:v>
                </c:pt>
                <c:pt idx="3682">
                  <c:v>501.24971599999998</c:v>
                </c:pt>
                <c:pt idx="3683">
                  <c:v>501.68828200000002</c:v>
                </c:pt>
                <c:pt idx="3684">
                  <c:v>502.06793699999997</c:v>
                </c:pt>
                <c:pt idx="3685">
                  <c:v>502.09096399999999</c:v>
                </c:pt>
                <c:pt idx="3686">
                  <c:v>502.15258799999998</c:v>
                </c:pt>
                <c:pt idx="3687">
                  <c:v>502.23940499999998</c:v>
                </c:pt>
                <c:pt idx="3688">
                  <c:v>502.40285499999999</c:v>
                </c:pt>
                <c:pt idx="3689">
                  <c:v>502.596879</c:v>
                </c:pt>
                <c:pt idx="3690">
                  <c:v>502.94414399999999</c:v>
                </c:pt>
                <c:pt idx="3691">
                  <c:v>503.38237800000002</c:v>
                </c:pt>
                <c:pt idx="3692">
                  <c:v>503.97764799999999</c:v>
                </c:pt>
                <c:pt idx="3693">
                  <c:v>504.62597399999999</c:v>
                </c:pt>
                <c:pt idx="3694">
                  <c:v>505.051875</c:v>
                </c:pt>
                <c:pt idx="3695">
                  <c:v>505.57329299999998</c:v>
                </c:pt>
                <c:pt idx="3696">
                  <c:v>506.27805899999998</c:v>
                </c:pt>
                <c:pt idx="3697">
                  <c:v>506.81389799999999</c:v>
                </c:pt>
                <c:pt idx="3698">
                  <c:v>506.86069700000002</c:v>
                </c:pt>
                <c:pt idx="3699">
                  <c:v>507.261414</c:v>
                </c:pt>
                <c:pt idx="3700">
                  <c:v>507.73629299999999</c:v>
                </c:pt>
                <c:pt idx="3701">
                  <c:v>508.06579199999999</c:v>
                </c:pt>
                <c:pt idx="3702">
                  <c:v>508.31418300000001</c:v>
                </c:pt>
                <c:pt idx="3703">
                  <c:v>508.56957899999998</c:v>
                </c:pt>
                <c:pt idx="3704">
                  <c:v>508.88028300000002</c:v>
                </c:pt>
                <c:pt idx="3705">
                  <c:v>509.399947</c:v>
                </c:pt>
                <c:pt idx="3706">
                  <c:v>510.33196800000002</c:v>
                </c:pt>
                <c:pt idx="3707">
                  <c:v>511.296539</c:v>
                </c:pt>
                <c:pt idx="3708">
                  <c:v>511.90087699999998</c:v>
                </c:pt>
                <c:pt idx="3709">
                  <c:v>512.24996399999998</c:v>
                </c:pt>
                <c:pt idx="3710">
                  <c:v>512.55170299999997</c:v>
                </c:pt>
                <c:pt idx="3711">
                  <c:v>512.70105100000001</c:v>
                </c:pt>
                <c:pt idx="3712">
                  <c:v>512.66333299999997</c:v>
                </c:pt>
                <c:pt idx="3713">
                  <c:v>512.70440299999996</c:v>
                </c:pt>
                <c:pt idx="3714">
                  <c:v>512.83566599999995</c:v>
                </c:pt>
                <c:pt idx="3715">
                  <c:v>513.32405400000005</c:v>
                </c:pt>
                <c:pt idx="3716">
                  <c:v>513.81489899999997</c:v>
                </c:pt>
                <c:pt idx="3717">
                  <c:v>514.36473999999998</c:v>
                </c:pt>
                <c:pt idx="3718">
                  <c:v>514.96000800000002</c:v>
                </c:pt>
                <c:pt idx="3719">
                  <c:v>515.71231999999998</c:v>
                </c:pt>
                <c:pt idx="3720">
                  <c:v>516.83745099999999</c:v>
                </c:pt>
                <c:pt idx="3721">
                  <c:v>518.21898699999997</c:v>
                </c:pt>
                <c:pt idx="3722">
                  <c:v>519.93285900000001</c:v>
                </c:pt>
                <c:pt idx="3723">
                  <c:v>521.79032099999995</c:v>
                </c:pt>
                <c:pt idx="3724">
                  <c:v>523.67747899999995</c:v>
                </c:pt>
                <c:pt idx="3725">
                  <c:v>525.457943</c:v>
                </c:pt>
                <c:pt idx="3726">
                  <c:v>527.29827299999999</c:v>
                </c:pt>
                <c:pt idx="3727">
                  <c:v>528.74488699999995</c:v>
                </c:pt>
                <c:pt idx="3728">
                  <c:v>529.727936</c:v>
                </c:pt>
                <c:pt idx="3729">
                  <c:v>530.32309599999996</c:v>
                </c:pt>
                <c:pt idx="3730">
                  <c:v>530.68474700000002</c:v>
                </c:pt>
                <c:pt idx="3731">
                  <c:v>530.86119399999995</c:v>
                </c:pt>
                <c:pt idx="3732">
                  <c:v>530.89867200000003</c:v>
                </c:pt>
                <c:pt idx="3733">
                  <c:v>530.88487199999997</c:v>
                </c:pt>
                <c:pt idx="3734">
                  <c:v>530.83335299999999</c:v>
                </c:pt>
                <c:pt idx="3735">
                  <c:v>530.68361500000003</c:v>
                </c:pt>
                <c:pt idx="3736">
                  <c:v>530.34113000000002</c:v>
                </c:pt>
                <c:pt idx="3737">
                  <c:v>529.91660999999999</c:v>
                </c:pt>
                <c:pt idx="3738">
                  <c:v>529.61470999999995</c:v>
                </c:pt>
                <c:pt idx="3739">
                  <c:v>529.43859999999995</c:v>
                </c:pt>
                <c:pt idx="3740">
                  <c:v>529.30764299999998</c:v>
                </c:pt>
                <c:pt idx="3741">
                  <c:v>529.17285900000002</c:v>
                </c:pt>
                <c:pt idx="3742">
                  <c:v>529.09198300000003</c:v>
                </c:pt>
                <c:pt idx="3743">
                  <c:v>528.94786699999997</c:v>
                </c:pt>
                <c:pt idx="3744">
                  <c:v>528.77570800000001</c:v>
                </c:pt>
                <c:pt idx="3745">
                  <c:v>528.54202499999997</c:v>
                </c:pt>
                <c:pt idx="3746">
                  <c:v>528.39174400000002</c:v>
                </c:pt>
                <c:pt idx="3747">
                  <c:v>528.20160199999998</c:v>
                </c:pt>
                <c:pt idx="3748">
                  <c:v>527.93383100000005</c:v>
                </c:pt>
                <c:pt idx="3749">
                  <c:v>527.49851100000001</c:v>
                </c:pt>
                <c:pt idx="3750">
                  <c:v>527.06346199999996</c:v>
                </c:pt>
                <c:pt idx="3751">
                  <c:v>527.69936199999995</c:v>
                </c:pt>
                <c:pt idx="3752">
                  <c:v>528.41289099999995</c:v>
                </c:pt>
                <c:pt idx="3753">
                  <c:v>528.63861399999996</c:v>
                </c:pt>
                <c:pt idx="3754">
                  <c:v>528.25056400000005</c:v>
                </c:pt>
                <c:pt idx="3755">
                  <c:v>527.30335200000002</c:v>
                </c:pt>
                <c:pt idx="3756">
                  <c:v>526.11507500000005</c:v>
                </c:pt>
                <c:pt idx="3757">
                  <c:v>524.70728299999996</c:v>
                </c:pt>
                <c:pt idx="3758">
                  <c:v>523.40740300000004</c:v>
                </c:pt>
                <c:pt idx="3759">
                  <c:v>522.33887700000002</c:v>
                </c:pt>
                <c:pt idx="3760">
                  <c:v>521.09704599999998</c:v>
                </c:pt>
                <c:pt idx="3761">
                  <c:v>519.74453200000005</c:v>
                </c:pt>
                <c:pt idx="3762">
                  <c:v>518.05925200000001</c:v>
                </c:pt>
                <c:pt idx="3763">
                  <c:v>516.29262300000005</c:v>
                </c:pt>
                <c:pt idx="3764">
                  <c:v>514.64301799999998</c:v>
                </c:pt>
                <c:pt idx="3765">
                  <c:v>513.24485800000002</c:v>
                </c:pt>
                <c:pt idx="3766">
                  <c:v>511.95225900000003</c:v>
                </c:pt>
                <c:pt idx="3767">
                  <c:v>510.97579000000002</c:v>
                </c:pt>
                <c:pt idx="3768">
                  <c:v>510.33907399999998</c:v>
                </c:pt>
                <c:pt idx="3769">
                  <c:v>510.00673699999999</c:v>
                </c:pt>
                <c:pt idx="3770">
                  <c:v>509.97501399999999</c:v>
                </c:pt>
                <c:pt idx="3771">
                  <c:v>509.93472200000002</c:v>
                </c:pt>
                <c:pt idx="3772">
                  <c:v>509.96619900000002</c:v>
                </c:pt>
                <c:pt idx="3773">
                  <c:v>510.02890000000002</c:v>
                </c:pt>
                <c:pt idx="3774">
                  <c:v>509.84361899999999</c:v>
                </c:pt>
                <c:pt idx="3775">
                  <c:v>509.77975600000002</c:v>
                </c:pt>
                <c:pt idx="3776">
                  <c:v>509.64452399999999</c:v>
                </c:pt>
                <c:pt idx="3777">
                  <c:v>509.733228</c:v>
                </c:pt>
                <c:pt idx="3778">
                  <c:v>509.68305900000001</c:v>
                </c:pt>
                <c:pt idx="3779">
                  <c:v>509.457337</c:v>
                </c:pt>
                <c:pt idx="3780">
                  <c:v>509.37241799999998</c:v>
                </c:pt>
                <c:pt idx="3781">
                  <c:v>509.388578</c:v>
                </c:pt>
                <c:pt idx="3782">
                  <c:v>509.37385899999998</c:v>
                </c:pt>
                <c:pt idx="3783">
                  <c:v>509.30407300000002</c:v>
                </c:pt>
                <c:pt idx="3784">
                  <c:v>509.11600700000002</c:v>
                </c:pt>
                <c:pt idx="3785">
                  <c:v>508.70990399999999</c:v>
                </c:pt>
                <c:pt idx="3786">
                  <c:v>504.924937</c:v>
                </c:pt>
                <c:pt idx="3787">
                  <c:v>504.52367900000002</c:v>
                </c:pt>
                <c:pt idx="3788">
                  <c:v>504.12186100000002</c:v>
                </c:pt>
                <c:pt idx="3789">
                  <c:v>503.887112</c:v>
                </c:pt>
                <c:pt idx="3790">
                  <c:v>503.66541599999999</c:v>
                </c:pt>
                <c:pt idx="3791">
                  <c:v>503.29981199999997</c:v>
                </c:pt>
                <c:pt idx="3792">
                  <c:v>502.87512800000002</c:v>
                </c:pt>
                <c:pt idx="3793">
                  <c:v>502.45890900000001</c:v>
                </c:pt>
                <c:pt idx="3794">
                  <c:v>502.02715999999998</c:v>
                </c:pt>
                <c:pt idx="3795">
                  <c:v>501.66095799999999</c:v>
                </c:pt>
                <c:pt idx="3796">
                  <c:v>501.31867099999999</c:v>
                </c:pt>
                <c:pt idx="3797">
                  <c:v>500.98863499999999</c:v>
                </c:pt>
                <c:pt idx="3798">
                  <c:v>500.75728800000002</c:v>
                </c:pt>
                <c:pt idx="3799">
                  <c:v>500.60540200000003</c:v>
                </c:pt>
                <c:pt idx="3800">
                  <c:v>500.419242</c:v>
                </c:pt>
                <c:pt idx="3801">
                  <c:v>466.92651599999999</c:v>
                </c:pt>
                <c:pt idx="3802">
                  <c:v>466.609219</c:v>
                </c:pt>
                <c:pt idx="3803">
                  <c:v>466.30124599999999</c:v>
                </c:pt>
                <c:pt idx="3804">
                  <c:v>466.15836200000001</c:v>
                </c:pt>
                <c:pt idx="3805">
                  <c:v>465.82405199999999</c:v>
                </c:pt>
                <c:pt idx="3806">
                  <c:v>465.48440799999997</c:v>
                </c:pt>
                <c:pt idx="3807">
                  <c:v>465.18284899999998</c:v>
                </c:pt>
                <c:pt idx="3808">
                  <c:v>464.87611399999997</c:v>
                </c:pt>
                <c:pt idx="3809">
                  <c:v>464.54912000000002</c:v>
                </c:pt>
                <c:pt idx="3810">
                  <c:v>464.34291999999999</c:v>
                </c:pt>
                <c:pt idx="3811">
                  <c:v>464.22103600000003</c:v>
                </c:pt>
                <c:pt idx="3812">
                  <c:v>464.13095900000002</c:v>
                </c:pt>
                <c:pt idx="3813">
                  <c:v>463.932928</c:v>
                </c:pt>
                <c:pt idx="3814">
                  <c:v>463.55920400000002</c:v>
                </c:pt>
                <c:pt idx="3815">
                  <c:v>463.07733400000001</c:v>
                </c:pt>
                <c:pt idx="3816">
                  <c:v>462.76362699999999</c:v>
                </c:pt>
                <c:pt idx="3817">
                  <c:v>462.52650299999999</c:v>
                </c:pt>
                <c:pt idx="3818">
                  <c:v>462.31815599999999</c:v>
                </c:pt>
                <c:pt idx="3819">
                  <c:v>462.129212</c:v>
                </c:pt>
                <c:pt idx="3820">
                  <c:v>461.93386600000002</c:v>
                </c:pt>
                <c:pt idx="3821">
                  <c:v>461.71584100000001</c:v>
                </c:pt>
                <c:pt idx="3822">
                  <c:v>461.51077700000002</c:v>
                </c:pt>
                <c:pt idx="3823">
                  <c:v>461.33551399999999</c:v>
                </c:pt>
                <c:pt idx="3824">
                  <c:v>461.14248900000001</c:v>
                </c:pt>
                <c:pt idx="3825">
                  <c:v>462.36529000000002</c:v>
                </c:pt>
                <c:pt idx="3826">
                  <c:v>462.87463700000001</c:v>
                </c:pt>
                <c:pt idx="3827">
                  <c:v>463.13099499999998</c:v>
                </c:pt>
                <c:pt idx="3828">
                  <c:v>463.19945200000001</c:v>
                </c:pt>
                <c:pt idx="3829">
                  <c:v>463.17539399999998</c:v>
                </c:pt>
                <c:pt idx="3830">
                  <c:v>463.16126000000003</c:v>
                </c:pt>
                <c:pt idx="3831">
                  <c:v>463.17346099999997</c:v>
                </c:pt>
                <c:pt idx="3832">
                  <c:v>463.22038400000002</c:v>
                </c:pt>
                <c:pt idx="3833">
                  <c:v>463.34495099999998</c:v>
                </c:pt>
                <c:pt idx="3834">
                  <c:v>463.40138300000001</c:v>
                </c:pt>
                <c:pt idx="3835">
                  <c:v>463.32433200000003</c:v>
                </c:pt>
                <c:pt idx="3836">
                  <c:v>463.20856900000001</c:v>
                </c:pt>
                <c:pt idx="3837">
                  <c:v>463.000292</c:v>
                </c:pt>
                <c:pt idx="3838">
                  <c:v>462.77122500000002</c:v>
                </c:pt>
                <c:pt idx="3839">
                  <c:v>462.41292700000002</c:v>
                </c:pt>
                <c:pt idx="3840">
                  <c:v>461.895149</c:v>
                </c:pt>
                <c:pt idx="3841">
                  <c:v>461.37858199999999</c:v>
                </c:pt>
                <c:pt idx="3842">
                  <c:v>460.98264699999999</c:v>
                </c:pt>
                <c:pt idx="3843">
                  <c:v>460.74118900000002</c:v>
                </c:pt>
                <c:pt idx="3844">
                  <c:v>460.609061</c:v>
                </c:pt>
                <c:pt idx="3845">
                  <c:v>460.48257000000001</c:v>
                </c:pt>
                <c:pt idx="3846">
                  <c:v>460.36208599999998</c:v>
                </c:pt>
                <c:pt idx="3847">
                  <c:v>460.182275</c:v>
                </c:pt>
                <c:pt idx="3848">
                  <c:v>460.06421</c:v>
                </c:pt>
                <c:pt idx="3849">
                  <c:v>459.98147799999998</c:v>
                </c:pt>
                <c:pt idx="3850">
                  <c:v>459.93348800000001</c:v>
                </c:pt>
                <c:pt idx="3851">
                  <c:v>459.91181599999999</c:v>
                </c:pt>
                <c:pt idx="3852">
                  <c:v>459.88780200000002</c:v>
                </c:pt>
                <c:pt idx="3853">
                  <c:v>459.88499300000001</c:v>
                </c:pt>
                <c:pt idx="3854">
                  <c:v>459.90110900000002</c:v>
                </c:pt>
                <c:pt idx="3855">
                  <c:v>459.82138700000002</c:v>
                </c:pt>
                <c:pt idx="3856">
                  <c:v>459.77783899999997</c:v>
                </c:pt>
                <c:pt idx="3857">
                  <c:v>459.82831900000002</c:v>
                </c:pt>
                <c:pt idx="3858">
                  <c:v>459.90718800000002</c:v>
                </c:pt>
                <c:pt idx="3859">
                  <c:v>460.04670700000003</c:v>
                </c:pt>
                <c:pt idx="3860">
                  <c:v>460.16435999999999</c:v>
                </c:pt>
                <c:pt idx="3861">
                  <c:v>460.27566999999999</c:v>
                </c:pt>
                <c:pt idx="3862">
                  <c:v>460.95182299999999</c:v>
                </c:pt>
                <c:pt idx="3863">
                  <c:v>460.96762699999999</c:v>
                </c:pt>
                <c:pt idx="3864">
                  <c:v>461.04030799999998</c:v>
                </c:pt>
                <c:pt idx="3865">
                  <c:v>460.949341</c:v>
                </c:pt>
                <c:pt idx="3866">
                  <c:v>460.88718899999998</c:v>
                </c:pt>
                <c:pt idx="3867">
                  <c:v>460.80550199999999</c:v>
                </c:pt>
                <c:pt idx="3868">
                  <c:v>460.76318700000002</c:v>
                </c:pt>
                <c:pt idx="3869">
                  <c:v>460.73012999999997</c:v>
                </c:pt>
                <c:pt idx="3870">
                  <c:v>460.66545400000001</c:v>
                </c:pt>
                <c:pt idx="3871">
                  <c:v>460.53015099999999</c:v>
                </c:pt>
                <c:pt idx="3872">
                  <c:v>460.27940799999999</c:v>
                </c:pt>
                <c:pt idx="3873">
                  <c:v>460.024542</c:v>
                </c:pt>
                <c:pt idx="3874">
                  <c:v>459.89843200000001</c:v>
                </c:pt>
                <c:pt idx="3875">
                  <c:v>459.79343999999998</c:v>
                </c:pt>
                <c:pt idx="3876">
                  <c:v>459.732303</c:v>
                </c:pt>
                <c:pt idx="3877">
                  <c:v>459.37064900000001</c:v>
                </c:pt>
                <c:pt idx="3878">
                  <c:v>459.29041699999999</c:v>
                </c:pt>
                <c:pt idx="3879">
                  <c:v>459.24794200000002</c:v>
                </c:pt>
                <c:pt idx="3880">
                  <c:v>459.25751400000001</c:v>
                </c:pt>
                <c:pt idx="3881">
                  <c:v>459.26048900000001</c:v>
                </c:pt>
                <c:pt idx="3882">
                  <c:v>459.25862100000001</c:v>
                </c:pt>
                <c:pt idx="3883">
                  <c:v>459.20829099999997</c:v>
                </c:pt>
                <c:pt idx="3884">
                  <c:v>459.17964599999999</c:v>
                </c:pt>
                <c:pt idx="3885">
                  <c:v>459.13510100000002</c:v>
                </c:pt>
                <c:pt idx="3886">
                  <c:v>459.05732699999999</c:v>
                </c:pt>
                <c:pt idx="3887">
                  <c:v>459.01950199999999</c:v>
                </c:pt>
                <c:pt idx="3888">
                  <c:v>458.89522199999999</c:v>
                </c:pt>
                <c:pt idx="3889">
                  <c:v>458.80653699999999</c:v>
                </c:pt>
                <c:pt idx="3890">
                  <c:v>458.62958800000001</c:v>
                </c:pt>
                <c:pt idx="3891">
                  <c:v>458.3766</c:v>
                </c:pt>
                <c:pt idx="3892">
                  <c:v>458.11969099999999</c:v>
                </c:pt>
                <c:pt idx="3893">
                  <c:v>457.84376400000002</c:v>
                </c:pt>
                <c:pt idx="3894">
                  <c:v>457.460421</c:v>
                </c:pt>
                <c:pt idx="3895">
                  <c:v>456.873582</c:v>
                </c:pt>
                <c:pt idx="3896">
                  <c:v>456.26032900000001</c:v>
                </c:pt>
                <c:pt idx="3897">
                  <c:v>455.60806200000002</c:v>
                </c:pt>
                <c:pt idx="3898">
                  <c:v>455.12446999999997</c:v>
                </c:pt>
                <c:pt idx="3899">
                  <c:v>454.661924</c:v>
                </c:pt>
                <c:pt idx="3900">
                  <c:v>454.21320200000002</c:v>
                </c:pt>
                <c:pt idx="3901">
                  <c:v>453.77620300000001</c:v>
                </c:pt>
                <c:pt idx="3902">
                  <c:v>453.33729799999998</c:v>
                </c:pt>
                <c:pt idx="3903">
                  <c:v>452.957269</c:v>
                </c:pt>
                <c:pt idx="3904">
                  <c:v>452.67872</c:v>
                </c:pt>
                <c:pt idx="3905">
                  <c:v>452.40539100000001</c:v>
                </c:pt>
                <c:pt idx="3906">
                  <c:v>452.21215999999998</c:v>
                </c:pt>
                <c:pt idx="3907">
                  <c:v>451.99557099999998</c:v>
                </c:pt>
                <c:pt idx="3908">
                  <c:v>451.76837399999999</c:v>
                </c:pt>
                <c:pt idx="3909">
                  <c:v>451.55759</c:v>
                </c:pt>
                <c:pt idx="3910">
                  <c:v>451.22569900000002</c:v>
                </c:pt>
                <c:pt idx="3911">
                  <c:v>450.90933899999999</c:v>
                </c:pt>
                <c:pt idx="3912">
                  <c:v>450.613677</c:v>
                </c:pt>
                <c:pt idx="3913">
                  <c:v>450.371218</c:v>
                </c:pt>
                <c:pt idx="3914">
                  <c:v>450.15490299999999</c:v>
                </c:pt>
                <c:pt idx="3915">
                  <c:v>450.00438300000002</c:v>
                </c:pt>
                <c:pt idx="3916">
                  <c:v>449.93496299999998</c:v>
                </c:pt>
                <c:pt idx="3917">
                  <c:v>449.89889199999999</c:v>
                </c:pt>
                <c:pt idx="3918">
                  <c:v>449.796111</c:v>
                </c:pt>
                <c:pt idx="3919">
                  <c:v>449.72531199999997</c:v>
                </c:pt>
                <c:pt idx="3920">
                  <c:v>449.66855199999998</c:v>
                </c:pt>
                <c:pt idx="3921">
                  <c:v>449.62034599999998</c:v>
                </c:pt>
                <c:pt idx="3922">
                  <c:v>449.58627300000001</c:v>
                </c:pt>
                <c:pt idx="3923">
                  <c:v>449.53700800000001</c:v>
                </c:pt>
                <c:pt idx="3924">
                  <c:v>449.57817999999997</c:v>
                </c:pt>
                <c:pt idx="3925">
                  <c:v>449.56490700000001</c:v>
                </c:pt>
                <c:pt idx="3926">
                  <c:v>449.52393699999999</c:v>
                </c:pt>
                <c:pt idx="3927">
                  <c:v>449.54270100000002</c:v>
                </c:pt>
                <c:pt idx="3928">
                  <c:v>449.57843100000002</c:v>
                </c:pt>
                <c:pt idx="3929">
                  <c:v>449.64737400000001</c:v>
                </c:pt>
                <c:pt idx="3930">
                  <c:v>449.77704399999999</c:v>
                </c:pt>
                <c:pt idx="3931">
                  <c:v>449.93573600000002</c:v>
                </c:pt>
                <c:pt idx="3932">
                  <c:v>450.05103100000002</c:v>
                </c:pt>
                <c:pt idx="3933">
                  <c:v>450.16569700000002</c:v>
                </c:pt>
                <c:pt idx="3934">
                  <c:v>450.32765899999998</c:v>
                </c:pt>
                <c:pt idx="3935">
                  <c:v>450.31200699999999</c:v>
                </c:pt>
                <c:pt idx="3936">
                  <c:v>450.27782300000001</c:v>
                </c:pt>
                <c:pt idx="3937">
                  <c:v>450.20858900000002</c:v>
                </c:pt>
                <c:pt idx="3938">
                  <c:v>449.90004399999998</c:v>
                </c:pt>
                <c:pt idx="3939">
                  <c:v>449.83416</c:v>
                </c:pt>
                <c:pt idx="3940">
                  <c:v>450.32109700000001</c:v>
                </c:pt>
                <c:pt idx="3941">
                  <c:v>450.34142200000002</c:v>
                </c:pt>
                <c:pt idx="3942">
                  <c:v>450.136191</c:v>
                </c:pt>
                <c:pt idx="3943">
                  <c:v>449.867118</c:v>
                </c:pt>
                <c:pt idx="3944">
                  <c:v>449.56666300000001</c:v>
                </c:pt>
                <c:pt idx="3945">
                  <c:v>449.25258600000001</c:v>
                </c:pt>
                <c:pt idx="3946">
                  <c:v>448.908818</c:v>
                </c:pt>
                <c:pt idx="3947">
                  <c:v>445.44143600000001</c:v>
                </c:pt>
                <c:pt idx="3948">
                  <c:v>445.75738699999999</c:v>
                </c:pt>
                <c:pt idx="3949">
                  <c:v>445.72242899999998</c:v>
                </c:pt>
                <c:pt idx="3950">
                  <c:v>445.66730799999999</c:v>
                </c:pt>
                <c:pt idx="3951">
                  <c:v>445.66168499999998</c:v>
                </c:pt>
                <c:pt idx="3952">
                  <c:v>445.81658399999998</c:v>
                </c:pt>
                <c:pt idx="3953">
                  <c:v>445.77842399999997</c:v>
                </c:pt>
                <c:pt idx="3954">
                  <c:v>445.821935</c:v>
                </c:pt>
                <c:pt idx="3955">
                  <c:v>445.879053</c:v>
                </c:pt>
                <c:pt idx="3956">
                  <c:v>445.92181900000003</c:v>
                </c:pt>
                <c:pt idx="3957">
                  <c:v>445.95460700000001</c:v>
                </c:pt>
                <c:pt idx="3958">
                  <c:v>445.96855599999998</c:v>
                </c:pt>
                <c:pt idx="3959">
                  <c:v>445.938062</c:v>
                </c:pt>
                <c:pt idx="3960">
                  <c:v>445.72348099999999</c:v>
                </c:pt>
                <c:pt idx="3961">
                  <c:v>445.56507499999998</c:v>
                </c:pt>
                <c:pt idx="3962">
                  <c:v>445.92214799999999</c:v>
                </c:pt>
                <c:pt idx="3963">
                  <c:v>446.03690799999998</c:v>
                </c:pt>
                <c:pt idx="3964">
                  <c:v>445.91836000000001</c:v>
                </c:pt>
                <c:pt idx="3965">
                  <c:v>445.76365299999998</c:v>
                </c:pt>
                <c:pt idx="3966">
                  <c:v>445.30743699999999</c:v>
                </c:pt>
                <c:pt idx="3967">
                  <c:v>444.57163000000003</c:v>
                </c:pt>
                <c:pt idx="3968">
                  <c:v>444.13026200000002</c:v>
                </c:pt>
                <c:pt idx="3969">
                  <c:v>444.03352599999999</c:v>
                </c:pt>
                <c:pt idx="3970">
                  <c:v>443.929396</c:v>
                </c:pt>
                <c:pt idx="3971">
                  <c:v>443.85113999999999</c:v>
                </c:pt>
                <c:pt idx="3972">
                  <c:v>443.73551400000002</c:v>
                </c:pt>
                <c:pt idx="3973">
                  <c:v>443.60450700000001</c:v>
                </c:pt>
                <c:pt idx="3974">
                  <c:v>443.51684299999999</c:v>
                </c:pt>
                <c:pt idx="3975">
                  <c:v>443.28093100000001</c:v>
                </c:pt>
                <c:pt idx="3976">
                  <c:v>442.969559</c:v>
                </c:pt>
                <c:pt idx="3977">
                  <c:v>442.89358800000002</c:v>
                </c:pt>
                <c:pt idx="3978">
                  <c:v>442.81341300000003</c:v>
                </c:pt>
                <c:pt idx="3979">
                  <c:v>442.83017999999998</c:v>
                </c:pt>
                <c:pt idx="3980">
                  <c:v>442.82477799999998</c:v>
                </c:pt>
                <c:pt idx="3981">
                  <c:v>442.798114</c:v>
                </c:pt>
                <c:pt idx="3982">
                  <c:v>442.15689400000002</c:v>
                </c:pt>
                <c:pt idx="3983">
                  <c:v>441.47719699999999</c:v>
                </c:pt>
                <c:pt idx="3984">
                  <c:v>441.356787</c:v>
                </c:pt>
                <c:pt idx="3985">
                  <c:v>441.38621000000001</c:v>
                </c:pt>
                <c:pt idx="3986">
                  <c:v>441.436106</c:v>
                </c:pt>
                <c:pt idx="3987">
                  <c:v>441.39572299999998</c:v>
                </c:pt>
                <c:pt idx="3988">
                  <c:v>441.27507200000002</c:v>
                </c:pt>
                <c:pt idx="3989">
                  <c:v>441.17038700000001</c:v>
                </c:pt>
                <c:pt idx="3990">
                  <c:v>441.05555399999997</c:v>
                </c:pt>
                <c:pt idx="3991">
                  <c:v>440.94607600000001</c:v>
                </c:pt>
                <c:pt idx="3992">
                  <c:v>440.76679000000001</c:v>
                </c:pt>
                <c:pt idx="3993">
                  <c:v>440.59200900000002</c:v>
                </c:pt>
                <c:pt idx="3994">
                  <c:v>440.586364</c:v>
                </c:pt>
                <c:pt idx="3995">
                  <c:v>439.46897999999999</c:v>
                </c:pt>
                <c:pt idx="3996">
                  <c:v>439.07293600000003</c:v>
                </c:pt>
                <c:pt idx="3997">
                  <c:v>438.80795999999998</c:v>
                </c:pt>
                <c:pt idx="3998">
                  <c:v>438.65734099999997</c:v>
                </c:pt>
                <c:pt idx="3999">
                  <c:v>438.803788</c:v>
                </c:pt>
                <c:pt idx="4000">
                  <c:v>438.68794000000003</c:v>
                </c:pt>
                <c:pt idx="4001">
                  <c:v>438.750449</c:v>
                </c:pt>
                <c:pt idx="4002">
                  <c:v>438.42467799999997</c:v>
                </c:pt>
                <c:pt idx="4003">
                  <c:v>438.39528000000001</c:v>
                </c:pt>
                <c:pt idx="4004">
                  <c:v>437.86740200000003</c:v>
                </c:pt>
                <c:pt idx="4005">
                  <c:v>438.32932699999998</c:v>
                </c:pt>
                <c:pt idx="4006">
                  <c:v>437.70406400000002</c:v>
                </c:pt>
                <c:pt idx="4007">
                  <c:v>437.55585000000002</c:v>
                </c:pt>
                <c:pt idx="4008">
                  <c:v>437.51820099999998</c:v>
                </c:pt>
                <c:pt idx="4009">
                  <c:v>437.48856999999998</c:v>
                </c:pt>
                <c:pt idx="4010">
                  <c:v>437.36881</c:v>
                </c:pt>
                <c:pt idx="4011">
                  <c:v>437.41181499999999</c:v>
                </c:pt>
                <c:pt idx="4012">
                  <c:v>437.36895299999998</c:v>
                </c:pt>
                <c:pt idx="4013">
                  <c:v>437.103433</c:v>
                </c:pt>
                <c:pt idx="4014">
                  <c:v>436.86826400000001</c:v>
                </c:pt>
                <c:pt idx="4015">
                  <c:v>436.17032599999999</c:v>
                </c:pt>
                <c:pt idx="4016">
                  <c:v>435.85341599999998</c:v>
                </c:pt>
                <c:pt idx="4017">
                  <c:v>436.400419</c:v>
                </c:pt>
                <c:pt idx="4018">
                  <c:v>436.387854</c:v>
                </c:pt>
                <c:pt idx="4019">
                  <c:v>436.38786599999997</c:v>
                </c:pt>
                <c:pt idx="4020">
                  <c:v>436.56247100000002</c:v>
                </c:pt>
                <c:pt idx="4021">
                  <c:v>436.77421800000002</c:v>
                </c:pt>
                <c:pt idx="4022">
                  <c:v>437.07867900000002</c:v>
                </c:pt>
                <c:pt idx="4023">
                  <c:v>437.61495000000002</c:v>
                </c:pt>
                <c:pt idx="4024">
                  <c:v>438.19924099999997</c:v>
                </c:pt>
                <c:pt idx="4025">
                  <c:v>438.902063</c:v>
                </c:pt>
                <c:pt idx="4026">
                  <c:v>439.62663199999997</c:v>
                </c:pt>
                <c:pt idx="4027">
                  <c:v>440.478228</c:v>
                </c:pt>
                <c:pt idx="4028">
                  <c:v>440.86210399999999</c:v>
                </c:pt>
                <c:pt idx="4029">
                  <c:v>440.672122</c:v>
                </c:pt>
                <c:pt idx="4030">
                  <c:v>440.49292000000003</c:v>
                </c:pt>
                <c:pt idx="4031">
                  <c:v>440.37375800000001</c:v>
                </c:pt>
                <c:pt idx="4032">
                  <c:v>440.021322</c:v>
                </c:pt>
                <c:pt idx="4033">
                  <c:v>440.090576</c:v>
                </c:pt>
                <c:pt idx="4034">
                  <c:v>440.32901099999998</c:v>
                </c:pt>
                <c:pt idx="4035">
                  <c:v>440.77295199999998</c:v>
                </c:pt>
                <c:pt idx="4036">
                  <c:v>440.93260900000001</c:v>
                </c:pt>
                <c:pt idx="4037">
                  <c:v>440.95520199999999</c:v>
                </c:pt>
                <c:pt idx="4038">
                  <c:v>440.852484</c:v>
                </c:pt>
                <c:pt idx="4039">
                  <c:v>440.52254900000003</c:v>
                </c:pt>
                <c:pt idx="4040">
                  <c:v>440.14991500000002</c:v>
                </c:pt>
                <c:pt idx="4041">
                  <c:v>439.625157</c:v>
                </c:pt>
                <c:pt idx="4042">
                  <c:v>439.13099699999998</c:v>
                </c:pt>
                <c:pt idx="4043">
                  <c:v>438.78181799999999</c:v>
                </c:pt>
                <c:pt idx="4044">
                  <c:v>438.53851500000002</c:v>
                </c:pt>
                <c:pt idx="4045">
                  <c:v>438.47485499999999</c:v>
                </c:pt>
                <c:pt idx="4046">
                  <c:v>438.420456</c:v>
                </c:pt>
                <c:pt idx="4047">
                  <c:v>438.49938600000002</c:v>
                </c:pt>
                <c:pt idx="4048">
                  <c:v>438.71103699999998</c:v>
                </c:pt>
                <c:pt idx="4049">
                  <c:v>438.97161499999999</c:v>
                </c:pt>
                <c:pt idx="4050">
                  <c:v>439.27362199999999</c:v>
                </c:pt>
                <c:pt idx="4051">
                  <c:v>439.81971800000002</c:v>
                </c:pt>
                <c:pt idx="4052">
                  <c:v>440.24037800000002</c:v>
                </c:pt>
                <c:pt idx="4053">
                  <c:v>440.70352100000002</c:v>
                </c:pt>
                <c:pt idx="4054">
                  <c:v>441.48889600000001</c:v>
                </c:pt>
                <c:pt idx="4055">
                  <c:v>442.15245599999997</c:v>
                </c:pt>
                <c:pt idx="4056">
                  <c:v>442.63631400000003</c:v>
                </c:pt>
                <c:pt idx="4057">
                  <c:v>443.00202200000001</c:v>
                </c:pt>
                <c:pt idx="4058">
                  <c:v>443.16591</c:v>
                </c:pt>
                <c:pt idx="4059">
                  <c:v>443.37757800000003</c:v>
                </c:pt>
                <c:pt idx="4060">
                  <c:v>443.48780199999999</c:v>
                </c:pt>
                <c:pt idx="4061">
                  <c:v>443.630965</c:v>
                </c:pt>
                <c:pt idx="4062">
                  <c:v>443.70392700000002</c:v>
                </c:pt>
                <c:pt idx="4063">
                  <c:v>443.81573600000002</c:v>
                </c:pt>
                <c:pt idx="4064">
                  <c:v>443.82118400000002</c:v>
                </c:pt>
                <c:pt idx="4065">
                  <c:v>443.7903</c:v>
                </c:pt>
                <c:pt idx="4066">
                  <c:v>443.63344999999998</c:v>
                </c:pt>
                <c:pt idx="4067">
                  <c:v>443.59171099999998</c:v>
                </c:pt>
                <c:pt idx="4068">
                  <c:v>443.65364199999999</c:v>
                </c:pt>
                <c:pt idx="4069">
                  <c:v>443.62345299999998</c:v>
                </c:pt>
                <c:pt idx="4070">
                  <c:v>443.526905</c:v>
                </c:pt>
                <c:pt idx="4071">
                  <c:v>443.35219799999999</c:v>
                </c:pt>
                <c:pt idx="4072">
                  <c:v>443.16942</c:v>
                </c:pt>
                <c:pt idx="4073">
                  <c:v>442.81266599999998</c:v>
                </c:pt>
                <c:pt idx="4074">
                  <c:v>442.83257400000002</c:v>
                </c:pt>
                <c:pt idx="4075">
                  <c:v>442.68749700000001</c:v>
                </c:pt>
                <c:pt idx="4076">
                  <c:v>442.72060900000002</c:v>
                </c:pt>
                <c:pt idx="4077">
                  <c:v>442.35404999999997</c:v>
                </c:pt>
                <c:pt idx="4078">
                  <c:v>442.03128299999997</c:v>
                </c:pt>
                <c:pt idx="4079">
                  <c:v>441.70021300000002</c:v>
                </c:pt>
                <c:pt idx="4080">
                  <c:v>440.66855700000002</c:v>
                </c:pt>
                <c:pt idx="4081">
                  <c:v>457.29920199999998</c:v>
                </c:pt>
                <c:pt idx="4082">
                  <c:v>455.86856999999998</c:v>
                </c:pt>
                <c:pt idx="4083">
                  <c:v>457.47044599999998</c:v>
                </c:pt>
                <c:pt idx="4084">
                  <c:v>452.38616200000001</c:v>
                </c:pt>
                <c:pt idx="4085">
                  <c:v>451.030126</c:v>
                </c:pt>
                <c:pt idx="4086">
                  <c:v>449.37976700000002</c:v>
                </c:pt>
                <c:pt idx="4087">
                  <c:v>445.65613999999999</c:v>
                </c:pt>
                <c:pt idx="4088">
                  <c:v>439.52520900000002</c:v>
                </c:pt>
                <c:pt idx="4089">
                  <c:v>438.62132000000003</c:v>
                </c:pt>
                <c:pt idx="4090">
                  <c:v>437.699952</c:v>
                </c:pt>
                <c:pt idx="4091">
                  <c:v>432.577088</c:v>
                </c:pt>
                <c:pt idx="4092">
                  <c:v>434.28642600000001</c:v>
                </c:pt>
                <c:pt idx="4093">
                  <c:v>435.000021</c:v>
                </c:pt>
                <c:pt idx="4094">
                  <c:v>431.72386299999999</c:v>
                </c:pt>
                <c:pt idx="4095">
                  <c:v>431.38402000000002</c:v>
                </c:pt>
                <c:pt idx="4096">
                  <c:v>431.34241800000001</c:v>
                </c:pt>
                <c:pt idx="4097">
                  <c:v>431.522493</c:v>
                </c:pt>
                <c:pt idx="4098">
                  <c:v>431.52099600000003</c:v>
                </c:pt>
                <c:pt idx="4099">
                  <c:v>431.45502699999997</c:v>
                </c:pt>
                <c:pt idx="4100">
                  <c:v>431.96478200000001</c:v>
                </c:pt>
                <c:pt idx="4101">
                  <c:v>432.396523</c:v>
                </c:pt>
                <c:pt idx="4102">
                  <c:v>433.13926900000001</c:v>
                </c:pt>
                <c:pt idx="4103">
                  <c:v>433.40737999999999</c:v>
                </c:pt>
                <c:pt idx="4104">
                  <c:v>433.32527199999998</c:v>
                </c:pt>
                <c:pt idx="4105">
                  <c:v>433.05042200000003</c:v>
                </c:pt>
                <c:pt idx="4106">
                  <c:v>433.48505599999999</c:v>
                </c:pt>
                <c:pt idx="4107">
                  <c:v>433.831907</c:v>
                </c:pt>
                <c:pt idx="4108">
                  <c:v>434.19289500000002</c:v>
                </c:pt>
                <c:pt idx="4109">
                  <c:v>434.39806800000002</c:v>
                </c:pt>
                <c:pt idx="4110">
                  <c:v>434.560385</c:v>
                </c:pt>
                <c:pt idx="4111">
                  <c:v>434.72628099999997</c:v>
                </c:pt>
                <c:pt idx="4112">
                  <c:v>434.87173300000001</c:v>
                </c:pt>
                <c:pt idx="4113">
                  <c:v>435.07699100000002</c:v>
                </c:pt>
                <c:pt idx="4114">
                  <c:v>435.32515999999998</c:v>
                </c:pt>
                <c:pt idx="4115">
                  <c:v>435.62635899999998</c:v>
                </c:pt>
                <c:pt idx="4116">
                  <c:v>435.95677899999998</c:v>
                </c:pt>
                <c:pt idx="4117">
                  <c:v>436.80984000000001</c:v>
                </c:pt>
                <c:pt idx="4118">
                  <c:v>437.88427999999999</c:v>
                </c:pt>
                <c:pt idx="4119">
                  <c:v>438.67287599999997</c:v>
                </c:pt>
                <c:pt idx="4120">
                  <c:v>439.37316800000002</c:v>
                </c:pt>
                <c:pt idx="4121">
                  <c:v>439.769227</c:v>
                </c:pt>
                <c:pt idx="4122">
                  <c:v>440.00824399999999</c:v>
                </c:pt>
                <c:pt idx="4123">
                  <c:v>440.33891999999997</c:v>
                </c:pt>
                <c:pt idx="4124">
                  <c:v>440.59578499999998</c:v>
                </c:pt>
                <c:pt idx="4125">
                  <c:v>440.97662400000002</c:v>
                </c:pt>
                <c:pt idx="4126">
                  <c:v>441.041766</c:v>
                </c:pt>
                <c:pt idx="4127">
                  <c:v>441.12079</c:v>
                </c:pt>
                <c:pt idx="4128">
                  <c:v>441.13198899999998</c:v>
                </c:pt>
                <c:pt idx="4129">
                  <c:v>440.06619899999998</c:v>
                </c:pt>
                <c:pt idx="4130">
                  <c:v>439.75067899999999</c:v>
                </c:pt>
                <c:pt idx="4131">
                  <c:v>439.13177100000001</c:v>
                </c:pt>
                <c:pt idx="4132">
                  <c:v>438.68844899999999</c:v>
                </c:pt>
                <c:pt idx="4133">
                  <c:v>438.25057299999997</c:v>
                </c:pt>
                <c:pt idx="4134">
                  <c:v>437.96100200000001</c:v>
                </c:pt>
                <c:pt idx="4135">
                  <c:v>437.57444299999997</c:v>
                </c:pt>
                <c:pt idx="4136">
                  <c:v>437.32164699999998</c:v>
                </c:pt>
                <c:pt idx="4137">
                  <c:v>436.39140600000002</c:v>
                </c:pt>
                <c:pt idx="4138">
                  <c:v>436.01311700000002</c:v>
                </c:pt>
                <c:pt idx="4139">
                  <c:v>435.81668100000002</c:v>
                </c:pt>
                <c:pt idx="4140">
                  <c:v>435.46017499999999</c:v>
                </c:pt>
                <c:pt idx="4141">
                  <c:v>435.23877199999998</c:v>
                </c:pt>
                <c:pt idx="4142">
                  <c:v>435.104894</c:v>
                </c:pt>
                <c:pt idx="4143">
                  <c:v>434.99209300000001</c:v>
                </c:pt>
                <c:pt idx="4144">
                  <c:v>434.77177799999998</c:v>
                </c:pt>
                <c:pt idx="4145">
                  <c:v>434.53528499999999</c:v>
                </c:pt>
                <c:pt idx="4146">
                  <c:v>434.41548799999998</c:v>
                </c:pt>
                <c:pt idx="4147">
                  <c:v>434.27977700000002</c:v>
                </c:pt>
                <c:pt idx="4148">
                  <c:v>434.04663599999998</c:v>
                </c:pt>
                <c:pt idx="4149">
                  <c:v>433.74693300000001</c:v>
                </c:pt>
                <c:pt idx="4150">
                  <c:v>433.76046200000002</c:v>
                </c:pt>
                <c:pt idx="4151">
                  <c:v>433.98087800000002</c:v>
                </c:pt>
                <c:pt idx="4152">
                  <c:v>434.24807299999998</c:v>
                </c:pt>
                <c:pt idx="4153">
                  <c:v>434.37570199999999</c:v>
                </c:pt>
                <c:pt idx="4154">
                  <c:v>434.44263899999999</c:v>
                </c:pt>
                <c:pt idx="4155">
                  <c:v>434.26065299999999</c:v>
                </c:pt>
                <c:pt idx="4156">
                  <c:v>433.609441</c:v>
                </c:pt>
                <c:pt idx="4157">
                  <c:v>433.03426000000002</c:v>
                </c:pt>
                <c:pt idx="4158">
                  <c:v>432.33376700000002</c:v>
                </c:pt>
                <c:pt idx="4159">
                  <c:v>431.41395199999999</c:v>
                </c:pt>
                <c:pt idx="4160">
                  <c:v>430.69734699999998</c:v>
                </c:pt>
                <c:pt idx="4161">
                  <c:v>429.93275499999999</c:v>
                </c:pt>
                <c:pt idx="4162">
                  <c:v>429.14675999999997</c:v>
                </c:pt>
                <c:pt idx="4163">
                  <c:v>428.340712</c:v>
                </c:pt>
                <c:pt idx="4164">
                  <c:v>428.339834</c:v>
                </c:pt>
                <c:pt idx="4165">
                  <c:v>427.41626600000001</c:v>
                </c:pt>
                <c:pt idx="4166">
                  <c:v>427.29172499999999</c:v>
                </c:pt>
                <c:pt idx="4167">
                  <c:v>426.82872600000002</c:v>
                </c:pt>
                <c:pt idx="4168">
                  <c:v>427.01480500000002</c:v>
                </c:pt>
                <c:pt idx="4169">
                  <c:v>426.45469800000001</c:v>
                </c:pt>
                <c:pt idx="4170">
                  <c:v>425.87932699999999</c:v>
                </c:pt>
                <c:pt idx="4171">
                  <c:v>425.54781700000001</c:v>
                </c:pt>
                <c:pt idx="4172">
                  <c:v>425.35726499999998</c:v>
                </c:pt>
                <c:pt idx="4173">
                  <c:v>425.20366000000001</c:v>
                </c:pt>
                <c:pt idx="4174">
                  <c:v>425.14055000000002</c:v>
                </c:pt>
                <c:pt idx="4175">
                  <c:v>424.993897</c:v>
                </c:pt>
                <c:pt idx="4176">
                  <c:v>424.72699699999998</c:v>
                </c:pt>
                <c:pt idx="4177">
                  <c:v>424.45678299999997</c:v>
                </c:pt>
                <c:pt idx="4178">
                  <c:v>424.23055799999997</c:v>
                </c:pt>
                <c:pt idx="4179">
                  <c:v>423.99068299999999</c:v>
                </c:pt>
                <c:pt idx="4180">
                  <c:v>423.84124600000001</c:v>
                </c:pt>
                <c:pt idx="4181">
                  <c:v>423.442297</c:v>
                </c:pt>
                <c:pt idx="4182">
                  <c:v>423.11720500000001</c:v>
                </c:pt>
                <c:pt idx="4183">
                  <c:v>422.85738500000002</c:v>
                </c:pt>
                <c:pt idx="4184">
                  <c:v>422.62169399999999</c:v>
                </c:pt>
                <c:pt idx="4185">
                  <c:v>422.37601100000001</c:v>
                </c:pt>
                <c:pt idx="4186">
                  <c:v>422.27097199999997</c:v>
                </c:pt>
                <c:pt idx="4187">
                  <c:v>422.04404799999998</c:v>
                </c:pt>
                <c:pt idx="4188">
                  <c:v>421.77943699999997</c:v>
                </c:pt>
                <c:pt idx="4189">
                  <c:v>422.20101199999999</c:v>
                </c:pt>
                <c:pt idx="4190">
                  <c:v>422.38101699999999</c:v>
                </c:pt>
                <c:pt idx="4191">
                  <c:v>422.77183400000001</c:v>
                </c:pt>
                <c:pt idx="4192">
                  <c:v>423.15322099999997</c:v>
                </c:pt>
                <c:pt idx="4193">
                  <c:v>423.33376900000002</c:v>
                </c:pt>
                <c:pt idx="4194">
                  <c:v>423.272875</c:v>
                </c:pt>
                <c:pt idx="4195">
                  <c:v>422.748311</c:v>
                </c:pt>
                <c:pt idx="4196">
                  <c:v>422.16432700000001</c:v>
                </c:pt>
                <c:pt idx="4197">
                  <c:v>422.445134</c:v>
                </c:pt>
                <c:pt idx="4198">
                  <c:v>422.03424200000001</c:v>
                </c:pt>
                <c:pt idx="4199">
                  <c:v>420.28146099999998</c:v>
                </c:pt>
                <c:pt idx="4200">
                  <c:v>419.65581500000002</c:v>
                </c:pt>
                <c:pt idx="4201">
                  <c:v>418.99372</c:v>
                </c:pt>
                <c:pt idx="4202">
                  <c:v>418.41191199999997</c:v>
                </c:pt>
                <c:pt idx="4203">
                  <c:v>418.139273</c:v>
                </c:pt>
                <c:pt idx="4204">
                  <c:v>417.53449000000001</c:v>
                </c:pt>
                <c:pt idx="4205">
                  <c:v>416.96680400000002</c:v>
                </c:pt>
                <c:pt idx="4206">
                  <c:v>416.37826200000001</c:v>
                </c:pt>
                <c:pt idx="4207">
                  <c:v>412.74473</c:v>
                </c:pt>
                <c:pt idx="4208">
                  <c:v>412.357484</c:v>
                </c:pt>
                <c:pt idx="4209">
                  <c:v>412.18588399999999</c:v>
                </c:pt>
                <c:pt idx="4210">
                  <c:v>412.04424899999998</c:v>
                </c:pt>
                <c:pt idx="4211">
                  <c:v>411.87058000000002</c:v>
                </c:pt>
                <c:pt idx="4212">
                  <c:v>410.024744</c:v>
                </c:pt>
                <c:pt idx="4213">
                  <c:v>409.96518600000002</c:v>
                </c:pt>
                <c:pt idx="4214">
                  <c:v>409.865049</c:v>
                </c:pt>
                <c:pt idx="4215">
                  <c:v>409.85222099999999</c:v>
                </c:pt>
                <c:pt idx="4216">
                  <c:v>409.86902099999998</c:v>
                </c:pt>
                <c:pt idx="4217">
                  <c:v>409.64031399999999</c:v>
                </c:pt>
                <c:pt idx="4218">
                  <c:v>409.60065600000001</c:v>
                </c:pt>
                <c:pt idx="4219">
                  <c:v>409.41271999999998</c:v>
                </c:pt>
                <c:pt idx="4220">
                  <c:v>409.24593299999998</c:v>
                </c:pt>
                <c:pt idx="4221">
                  <c:v>410.31911600000001</c:v>
                </c:pt>
                <c:pt idx="4222">
                  <c:v>410.303473</c:v>
                </c:pt>
                <c:pt idx="4223">
                  <c:v>409.86900100000003</c:v>
                </c:pt>
                <c:pt idx="4224">
                  <c:v>409.509297</c:v>
                </c:pt>
                <c:pt idx="4225">
                  <c:v>409.14918899999998</c:v>
                </c:pt>
                <c:pt idx="4226">
                  <c:v>408.88078999999999</c:v>
                </c:pt>
                <c:pt idx="4227">
                  <c:v>408.60430400000001</c:v>
                </c:pt>
                <c:pt idx="4228">
                  <c:v>408.31120700000002</c:v>
                </c:pt>
                <c:pt idx="4229">
                  <c:v>407.96056099999998</c:v>
                </c:pt>
                <c:pt idx="4230">
                  <c:v>407.70011199999999</c:v>
                </c:pt>
                <c:pt idx="4231">
                  <c:v>407.43446899999998</c:v>
                </c:pt>
                <c:pt idx="4232">
                  <c:v>407.20939600000003</c:v>
                </c:pt>
                <c:pt idx="4233">
                  <c:v>407.061442</c:v>
                </c:pt>
                <c:pt idx="4234">
                  <c:v>406.90075000000002</c:v>
                </c:pt>
                <c:pt idx="4235">
                  <c:v>406.68276300000002</c:v>
                </c:pt>
                <c:pt idx="4236">
                  <c:v>406.538723</c:v>
                </c:pt>
                <c:pt idx="4237">
                  <c:v>406.33369900000002</c:v>
                </c:pt>
                <c:pt idx="4238">
                  <c:v>406.104444</c:v>
                </c:pt>
                <c:pt idx="4239">
                  <c:v>406.03430900000001</c:v>
                </c:pt>
                <c:pt idx="4240">
                  <c:v>405.538363</c:v>
                </c:pt>
                <c:pt idx="4241">
                  <c:v>405.60587500000003</c:v>
                </c:pt>
                <c:pt idx="4242">
                  <c:v>405.09230300000002</c:v>
                </c:pt>
                <c:pt idx="4243">
                  <c:v>405.14262500000001</c:v>
                </c:pt>
                <c:pt idx="4244">
                  <c:v>405.286112</c:v>
                </c:pt>
                <c:pt idx="4245">
                  <c:v>405.12554999999998</c:v>
                </c:pt>
                <c:pt idx="4246">
                  <c:v>404.95657399999999</c:v>
                </c:pt>
                <c:pt idx="4247">
                  <c:v>404.79878400000001</c:v>
                </c:pt>
                <c:pt idx="4248">
                  <c:v>404.67854799999998</c:v>
                </c:pt>
                <c:pt idx="4249">
                  <c:v>404.46027600000002</c:v>
                </c:pt>
                <c:pt idx="4250">
                  <c:v>404.26355799999999</c:v>
                </c:pt>
                <c:pt idx="4251">
                  <c:v>404.079972</c:v>
                </c:pt>
                <c:pt idx="4252">
                  <c:v>403.927997</c:v>
                </c:pt>
                <c:pt idx="4253">
                  <c:v>403.78211700000003</c:v>
                </c:pt>
                <c:pt idx="4254">
                  <c:v>403.62796400000002</c:v>
                </c:pt>
                <c:pt idx="4255">
                  <c:v>403.52793200000002</c:v>
                </c:pt>
                <c:pt idx="4256">
                  <c:v>403.46900599999998</c:v>
                </c:pt>
                <c:pt idx="4257">
                  <c:v>403.471161</c:v>
                </c:pt>
                <c:pt idx="4258">
                  <c:v>403.43608399999999</c:v>
                </c:pt>
                <c:pt idx="4259">
                  <c:v>403.28675299999998</c:v>
                </c:pt>
                <c:pt idx="4260">
                  <c:v>403.08848399999999</c:v>
                </c:pt>
                <c:pt idx="4261">
                  <c:v>402.84435200000001</c:v>
                </c:pt>
                <c:pt idx="4262">
                  <c:v>402.66621099999998</c:v>
                </c:pt>
                <c:pt idx="4263">
                  <c:v>402.47201699999999</c:v>
                </c:pt>
                <c:pt idx="4264">
                  <c:v>402.25834900000001</c:v>
                </c:pt>
                <c:pt idx="4265">
                  <c:v>402.04860400000001</c:v>
                </c:pt>
                <c:pt idx="4266">
                  <c:v>401.81521700000002</c:v>
                </c:pt>
                <c:pt idx="4267">
                  <c:v>401.54132800000002</c:v>
                </c:pt>
                <c:pt idx="4268">
                  <c:v>401.30001600000003</c:v>
                </c:pt>
                <c:pt idx="4269">
                  <c:v>401.10683599999999</c:v>
                </c:pt>
                <c:pt idx="4270">
                  <c:v>400.86853300000001</c:v>
                </c:pt>
                <c:pt idx="4271">
                  <c:v>400.66493500000001</c:v>
                </c:pt>
                <c:pt idx="4272">
                  <c:v>400.46554800000001</c:v>
                </c:pt>
                <c:pt idx="4273">
                  <c:v>400.26636200000002</c:v>
                </c:pt>
                <c:pt idx="4274">
                  <c:v>400.01070800000002</c:v>
                </c:pt>
                <c:pt idx="4275">
                  <c:v>399.71135600000002</c:v>
                </c:pt>
                <c:pt idx="4276">
                  <c:v>399.40619099999998</c:v>
                </c:pt>
                <c:pt idx="4277">
                  <c:v>399.05675400000001</c:v>
                </c:pt>
                <c:pt idx="4278">
                  <c:v>398.78218800000002</c:v>
                </c:pt>
                <c:pt idx="4279">
                  <c:v>398.555834</c:v>
                </c:pt>
                <c:pt idx="4280">
                  <c:v>398.31762400000002</c:v>
                </c:pt>
                <c:pt idx="4281">
                  <c:v>398.12696699999998</c:v>
                </c:pt>
                <c:pt idx="4282">
                  <c:v>397.94588900000002</c:v>
                </c:pt>
                <c:pt idx="4283">
                  <c:v>397.824299</c:v>
                </c:pt>
                <c:pt idx="4284">
                  <c:v>397.99004100000002</c:v>
                </c:pt>
                <c:pt idx="4285">
                  <c:v>398.27535999999998</c:v>
                </c:pt>
                <c:pt idx="4286">
                  <c:v>398.71690899999999</c:v>
                </c:pt>
                <c:pt idx="4287">
                  <c:v>399.20541800000001</c:v>
                </c:pt>
                <c:pt idx="4288">
                  <c:v>399.65108600000002</c:v>
                </c:pt>
                <c:pt idx="4289">
                  <c:v>399.96692200000001</c:v>
                </c:pt>
                <c:pt idx="4290">
                  <c:v>400.09472899999997</c:v>
                </c:pt>
                <c:pt idx="4291">
                  <c:v>400.13779699999998</c:v>
                </c:pt>
                <c:pt idx="4292">
                  <c:v>400.100956</c:v>
                </c:pt>
                <c:pt idx="4293">
                  <c:v>399.99737699999997</c:v>
                </c:pt>
                <c:pt idx="4294">
                  <c:v>399.83448499999997</c:v>
                </c:pt>
                <c:pt idx="4295">
                  <c:v>399.61010900000002</c:v>
                </c:pt>
                <c:pt idx="4296">
                  <c:v>399.35131000000001</c:v>
                </c:pt>
                <c:pt idx="4297">
                  <c:v>399.015851</c:v>
                </c:pt>
                <c:pt idx="4298">
                  <c:v>398.74003199999999</c:v>
                </c:pt>
                <c:pt idx="4299">
                  <c:v>398.493627</c:v>
                </c:pt>
                <c:pt idx="4300">
                  <c:v>398.27224899999999</c:v>
                </c:pt>
                <c:pt idx="4301">
                  <c:v>398.06908800000002</c:v>
                </c:pt>
                <c:pt idx="4302">
                  <c:v>398.163726</c:v>
                </c:pt>
                <c:pt idx="4303">
                  <c:v>397.96509600000002</c:v>
                </c:pt>
                <c:pt idx="4304">
                  <c:v>397.70639599999998</c:v>
                </c:pt>
                <c:pt idx="4305">
                  <c:v>397.48510599999997</c:v>
                </c:pt>
                <c:pt idx="4306">
                  <c:v>397.31723199999999</c:v>
                </c:pt>
                <c:pt idx="4307">
                  <c:v>397.17325099999999</c:v>
                </c:pt>
                <c:pt idx="4308">
                  <c:v>397.045973</c:v>
                </c:pt>
                <c:pt idx="4309">
                  <c:v>396.94043399999998</c:v>
                </c:pt>
                <c:pt idx="4310">
                  <c:v>396.83854100000002</c:v>
                </c:pt>
                <c:pt idx="4311">
                  <c:v>396.71919000000003</c:v>
                </c:pt>
                <c:pt idx="4312">
                  <c:v>396.61904800000002</c:v>
                </c:pt>
                <c:pt idx="4313">
                  <c:v>396.51403199999999</c:v>
                </c:pt>
                <c:pt idx="4314">
                  <c:v>396.42318899999998</c:v>
                </c:pt>
                <c:pt idx="4315">
                  <c:v>396.24776000000003</c:v>
                </c:pt>
                <c:pt idx="4316">
                  <c:v>396.15588500000001</c:v>
                </c:pt>
                <c:pt idx="4317">
                  <c:v>396.11492700000002</c:v>
                </c:pt>
                <c:pt idx="4318">
                  <c:v>396.086319</c:v>
                </c:pt>
                <c:pt idx="4319">
                  <c:v>395.81294400000002</c:v>
                </c:pt>
                <c:pt idx="4320">
                  <c:v>395.67946599999999</c:v>
                </c:pt>
                <c:pt idx="4321">
                  <c:v>395.573105</c:v>
                </c:pt>
                <c:pt idx="4322">
                  <c:v>395.47953899999999</c:v>
                </c:pt>
                <c:pt idx="4323">
                  <c:v>395.37297699999999</c:v>
                </c:pt>
                <c:pt idx="4324">
                  <c:v>395.26072299999998</c:v>
                </c:pt>
                <c:pt idx="4325">
                  <c:v>395.178539</c:v>
                </c:pt>
                <c:pt idx="4326">
                  <c:v>395.07671599999998</c:v>
                </c:pt>
                <c:pt idx="4327">
                  <c:v>394.95056099999999</c:v>
                </c:pt>
                <c:pt idx="4328">
                  <c:v>394.81477599999999</c:v>
                </c:pt>
                <c:pt idx="4329">
                  <c:v>394.68100900000002</c:v>
                </c:pt>
                <c:pt idx="4330">
                  <c:v>394.54451299999999</c:v>
                </c:pt>
                <c:pt idx="4331">
                  <c:v>394.410281</c:v>
                </c:pt>
                <c:pt idx="4332">
                  <c:v>394.28943600000002</c:v>
                </c:pt>
                <c:pt idx="4333">
                  <c:v>394.19706500000001</c:v>
                </c:pt>
                <c:pt idx="4334">
                  <c:v>394.100234</c:v>
                </c:pt>
                <c:pt idx="4335">
                  <c:v>394.03017899999998</c:v>
                </c:pt>
                <c:pt idx="4336">
                  <c:v>393.99221</c:v>
                </c:pt>
                <c:pt idx="4337">
                  <c:v>393.96110900000002</c:v>
                </c:pt>
                <c:pt idx="4338">
                  <c:v>393.91976699999998</c:v>
                </c:pt>
                <c:pt idx="4339">
                  <c:v>393.87168300000002</c:v>
                </c:pt>
                <c:pt idx="4340">
                  <c:v>393.80974099999997</c:v>
                </c:pt>
                <c:pt idx="4341">
                  <c:v>393.71246200000002</c:v>
                </c:pt>
                <c:pt idx="4342">
                  <c:v>393.614553</c:v>
                </c:pt>
                <c:pt idx="4343">
                  <c:v>393.548653</c:v>
                </c:pt>
                <c:pt idx="4344">
                  <c:v>393.5</c:v>
                </c:pt>
                <c:pt idx="4345">
                  <c:v>393.44728500000002</c:v>
                </c:pt>
                <c:pt idx="4346">
                  <c:v>393.19426099999998</c:v>
                </c:pt>
                <c:pt idx="4347">
                  <c:v>393.45074799999998</c:v>
                </c:pt>
                <c:pt idx="4348">
                  <c:v>393.760605</c:v>
                </c:pt>
                <c:pt idx="4349">
                  <c:v>393.64067399999999</c:v>
                </c:pt>
                <c:pt idx="4350">
                  <c:v>393.55872299999999</c:v>
                </c:pt>
                <c:pt idx="4351">
                  <c:v>393.60094600000002</c:v>
                </c:pt>
                <c:pt idx="4352">
                  <c:v>393.69225999999998</c:v>
                </c:pt>
                <c:pt idx="4353">
                  <c:v>393.86981800000001</c:v>
                </c:pt>
                <c:pt idx="4354">
                  <c:v>394.14300400000002</c:v>
                </c:pt>
                <c:pt idx="4355">
                  <c:v>394.49182100000002</c:v>
                </c:pt>
                <c:pt idx="4356">
                  <c:v>394.89705099999998</c:v>
                </c:pt>
                <c:pt idx="4357">
                  <c:v>395.45675699999998</c:v>
                </c:pt>
                <c:pt idx="4358">
                  <c:v>395.854893</c:v>
                </c:pt>
                <c:pt idx="4359">
                  <c:v>396.20262700000001</c:v>
                </c:pt>
                <c:pt idx="4360">
                  <c:v>396.84353399999998</c:v>
                </c:pt>
                <c:pt idx="4361">
                  <c:v>397.37187599999999</c:v>
                </c:pt>
                <c:pt idx="4362">
                  <c:v>397.82285200000001</c:v>
                </c:pt>
                <c:pt idx="4363">
                  <c:v>398.30395099999998</c:v>
                </c:pt>
                <c:pt idx="4364">
                  <c:v>398.66619700000001</c:v>
                </c:pt>
                <c:pt idx="4365">
                  <c:v>399.038344</c:v>
                </c:pt>
                <c:pt idx="4366">
                  <c:v>399.41020099999997</c:v>
                </c:pt>
                <c:pt idx="4367">
                  <c:v>399.73596099999997</c:v>
                </c:pt>
                <c:pt idx="4368">
                  <c:v>400.00669199999999</c:v>
                </c:pt>
                <c:pt idx="4369">
                  <c:v>400.27436599999999</c:v>
                </c:pt>
                <c:pt idx="4370">
                  <c:v>400.54304500000001</c:v>
                </c:pt>
                <c:pt idx="4371">
                  <c:v>400.77509900000001</c:v>
                </c:pt>
                <c:pt idx="4372">
                  <c:v>400.97465499999998</c:v>
                </c:pt>
                <c:pt idx="4373">
                  <c:v>401.16669200000001</c:v>
                </c:pt>
                <c:pt idx="4374">
                  <c:v>401.34074500000003</c:v>
                </c:pt>
                <c:pt idx="4375">
                  <c:v>401.51500399999998</c:v>
                </c:pt>
                <c:pt idx="4376">
                  <c:v>401.74252300000001</c:v>
                </c:pt>
                <c:pt idx="4377">
                  <c:v>402.01776999999998</c:v>
                </c:pt>
                <c:pt idx="4378">
                  <c:v>402.36209600000001</c:v>
                </c:pt>
                <c:pt idx="4379">
                  <c:v>402.896345</c:v>
                </c:pt>
                <c:pt idx="4380">
                  <c:v>403.70468399999999</c:v>
                </c:pt>
                <c:pt idx="4381">
                  <c:v>404.42224499999998</c:v>
                </c:pt>
                <c:pt idx="4382">
                  <c:v>404.479445</c:v>
                </c:pt>
                <c:pt idx="4383">
                  <c:v>404.45365800000002</c:v>
                </c:pt>
                <c:pt idx="4384">
                  <c:v>404.28203000000002</c:v>
                </c:pt>
                <c:pt idx="4385">
                  <c:v>404.47766899999999</c:v>
                </c:pt>
                <c:pt idx="4386">
                  <c:v>404.59031499999998</c:v>
                </c:pt>
                <c:pt idx="4387">
                  <c:v>404.69767200000001</c:v>
                </c:pt>
                <c:pt idx="4388">
                  <c:v>405.07665800000001</c:v>
                </c:pt>
                <c:pt idx="4389">
                  <c:v>405.84667400000001</c:v>
                </c:pt>
                <c:pt idx="4390">
                  <c:v>406.26136200000002</c:v>
                </c:pt>
                <c:pt idx="4391">
                  <c:v>406.59477700000002</c:v>
                </c:pt>
                <c:pt idx="4392">
                  <c:v>406.94789100000003</c:v>
                </c:pt>
                <c:pt idx="4393">
                  <c:v>406.93479500000001</c:v>
                </c:pt>
                <c:pt idx="4394">
                  <c:v>406.85574200000002</c:v>
                </c:pt>
                <c:pt idx="4395">
                  <c:v>406.87923699999999</c:v>
                </c:pt>
                <c:pt idx="4396">
                  <c:v>406.74767100000003</c:v>
                </c:pt>
                <c:pt idx="4397">
                  <c:v>406.52901400000002</c:v>
                </c:pt>
                <c:pt idx="4398">
                  <c:v>406.33366999999998</c:v>
                </c:pt>
                <c:pt idx="4399">
                  <c:v>406.07316700000001</c:v>
                </c:pt>
                <c:pt idx="4400">
                  <c:v>405.846293</c:v>
                </c:pt>
                <c:pt idx="4401">
                  <c:v>405.72515199999998</c:v>
                </c:pt>
                <c:pt idx="4402">
                  <c:v>405.76126199999999</c:v>
                </c:pt>
                <c:pt idx="4403">
                  <c:v>405.71441900000002</c:v>
                </c:pt>
                <c:pt idx="4404">
                  <c:v>405.45709599999998</c:v>
                </c:pt>
                <c:pt idx="4405">
                  <c:v>405.157105</c:v>
                </c:pt>
                <c:pt idx="4406">
                  <c:v>404.87162499999999</c:v>
                </c:pt>
                <c:pt idx="4407">
                  <c:v>404.65954199999999</c:v>
                </c:pt>
                <c:pt idx="4408">
                  <c:v>404.444727</c:v>
                </c:pt>
                <c:pt idx="4409">
                  <c:v>404.242929</c:v>
                </c:pt>
                <c:pt idx="4410">
                  <c:v>404.00555200000002</c:v>
                </c:pt>
                <c:pt idx="4411">
                  <c:v>403.76974300000001</c:v>
                </c:pt>
                <c:pt idx="4412">
                  <c:v>403.71635800000001</c:v>
                </c:pt>
                <c:pt idx="4413">
                  <c:v>403.71767599999998</c:v>
                </c:pt>
                <c:pt idx="4414">
                  <c:v>403.76301799999999</c:v>
                </c:pt>
                <c:pt idx="4415">
                  <c:v>403.86516</c:v>
                </c:pt>
                <c:pt idx="4416">
                  <c:v>403.93617699999999</c:v>
                </c:pt>
                <c:pt idx="4417">
                  <c:v>404.055701</c:v>
                </c:pt>
                <c:pt idx="4418">
                  <c:v>404.17164600000001</c:v>
                </c:pt>
                <c:pt idx="4419">
                  <c:v>404.35024600000003</c:v>
                </c:pt>
                <c:pt idx="4420">
                  <c:v>404.54048399999999</c:v>
                </c:pt>
                <c:pt idx="4421">
                  <c:v>404.88030700000002</c:v>
                </c:pt>
                <c:pt idx="4422">
                  <c:v>405.29121700000002</c:v>
                </c:pt>
                <c:pt idx="4423">
                  <c:v>405.74524400000001</c:v>
                </c:pt>
                <c:pt idx="4424">
                  <c:v>406.29196300000001</c:v>
                </c:pt>
                <c:pt idx="4425">
                  <c:v>406.854038</c:v>
                </c:pt>
                <c:pt idx="4426">
                  <c:v>407.44931100000002</c:v>
                </c:pt>
                <c:pt idx="4427">
                  <c:v>408.01969800000001</c:v>
                </c:pt>
                <c:pt idx="4428">
                  <c:v>408.590509</c:v>
                </c:pt>
                <c:pt idx="4429">
                  <c:v>409.17092300000002</c:v>
                </c:pt>
                <c:pt idx="4430">
                  <c:v>409.69996700000002</c:v>
                </c:pt>
                <c:pt idx="4431">
                  <c:v>410.24373100000003</c:v>
                </c:pt>
                <c:pt idx="4432">
                  <c:v>410.72824800000001</c:v>
                </c:pt>
                <c:pt idx="4433">
                  <c:v>411.18528900000001</c:v>
                </c:pt>
                <c:pt idx="4434">
                  <c:v>411.53442999999999</c:v>
                </c:pt>
                <c:pt idx="4435">
                  <c:v>411.88541700000002</c:v>
                </c:pt>
                <c:pt idx="4436">
                  <c:v>412.25071000000003</c:v>
                </c:pt>
                <c:pt idx="4437">
                  <c:v>412.53971899999999</c:v>
                </c:pt>
                <c:pt idx="4438">
                  <c:v>412.82672700000001</c:v>
                </c:pt>
                <c:pt idx="4439">
                  <c:v>412.92175600000002</c:v>
                </c:pt>
                <c:pt idx="4440">
                  <c:v>412.99968699999999</c:v>
                </c:pt>
                <c:pt idx="4441">
                  <c:v>413.04185799999999</c:v>
                </c:pt>
                <c:pt idx="4442">
                  <c:v>413.07836500000002</c:v>
                </c:pt>
                <c:pt idx="4443">
                  <c:v>413.03694899999999</c:v>
                </c:pt>
                <c:pt idx="4444">
                  <c:v>413.03272199999998</c:v>
                </c:pt>
                <c:pt idx="4445">
                  <c:v>412.91895099999999</c:v>
                </c:pt>
                <c:pt idx="4446">
                  <c:v>412.70056899999997</c:v>
                </c:pt>
                <c:pt idx="4447">
                  <c:v>412.55507899999998</c:v>
                </c:pt>
                <c:pt idx="4448">
                  <c:v>412.46076399999998</c:v>
                </c:pt>
                <c:pt idx="4449">
                  <c:v>412.36634600000002</c:v>
                </c:pt>
                <c:pt idx="4450">
                  <c:v>412.27171299999998</c:v>
                </c:pt>
                <c:pt idx="4451">
                  <c:v>412.215014</c:v>
                </c:pt>
                <c:pt idx="4452">
                  <c:v>412.18490700000001</c:v>
                </c:pt>
                <c:pt idx="4453">
                  <c:v>412.16270200000002</c:v>
                </c:pt>
                <c:pt idx="4454">
                  <c:v>412.18271399999998</c:v>
                </c:pt>
                <c:pt idx="4455">
                  <c:v>412.237167</c:v>
                </c:pt>
                <c:pt idx="4456">
                  <c:v>412.319546</c:v>
                </c:pt>
                <c:pt idx="4457">
                  <c:v>412.40924999999999</c:v>
                </c:pt>
                <c:pt idx="4458">
                  <c:v>412.51323600000001</c:v>
                </c:pt>
                <c:pt idx="4459">
                  <c:v>412.62204500000001</c:v>
                </c:pt>
                <c:pt idx="4460">
                  <c:v>412.73359099999999</c:v>
                </c:pt>
                <c:pt idx="4461">
                  <c:v>412.84064899999998</c:v>
                </c:pt>
                <c:pt idx="4462">
                  <c:v>412.99343900000002</c:v>
                </c:pt>
                <c:pt idx="4463">
                  <c:v>413.16866900000002</c:v>
                </c:pt>
                <c:pt idx="4464">
                  <c:v>413.30836399999998</c:v>
                </c:pt>
                <c:pt idx="4465">
                  <c:v>413.46088099999997</c:v>
                </c:pt>
                <c:pt idx="4466">
                  <c:v>413.58637599999997</c:v>
                </c:pt>
                <c:pt idx="4467">
                  <c:v>413.736109</c:v>
                </c:pt>
                <c:pt idx="4468">
                  <c:v>413.917958</c:v>
                </c:pt>
                <c:pt idx="4469">
                  <c:v>414.078686</c:v>
                </c:pt>
                <c:pt idx="4470">
                  <c:v>414.19975599999998</c:v>
                </c:pt>
                <c:pt idx="4471">
                  <c:v>414.337872</c:v>
                </c:pt>
                <c:pt idx="4472">
                  <c:v>414.47782799999999</c:v>
                </c:pt>
                <c:pt idx="4473">
                  <c:v>414.61327799999998</c:v>
                </c:pt>
                <c:pt idx="4474">
                  <c:v>414.72888999999998</c:v>
                </c:pt>
                <c:pt idx="4475">
                  <c:v>414.880042</c:v>
                </c:pt>
                <c:pt idx="4476">
                  <c:v>414.95132000000001</c:v>
                </c:pt>
                <c:pt idx="4477">
                  <c:v>415.01235000000003</c:v>
                </c:pt>
                <c:pt idx="4478">
                  <c:v>415.03571699999998</c:v>
                </c:pt>
                <c:pt idx="4479">
                  <c:v>415.05982699999998</c:v>
                </c:pt>
                <c:pt idx="4480">
                  <c:v>415.06397299999998</c:v>
                </c:pt>
                <c:pt idx="4481">
                  <c:v>415.08397300000001</c:v>
                </c:pt>
                <c:pt idx="4482">
                  <c:v>415.06610000000001</c:v>
                </c:pt>
                <c:pt idx="4483">
                  <c:v>415.08315299999998</c:v>
                </c:pt>
                <c:pt idx="4484">
                  <c:v>415.05616199999997</c:v>
                </c:pt>
                <c:pt idx="4485">
                  <c:v>414.94450499999999</c:v>
                </c:pt>
                <c:pt idx="4486">
                  <c:v>414.91375199999999</c:v>
                </c:pt>
                <c:pt idx="4487">
                  <c:v>414.944793</c:v>
                </c:pt>
                <c:pt idx="4488">
                  <c:v>414.97152799999998</c:v>
                </c:pt>
                <c:pt idx="4489">
                  <c:v>414.94745999999998</c:v>
                </c:pt>
                <c:pt idx="4490">
                  <c:v>414.91903100000002</c:v>
                </c:pt>
                <c:pt idx="4491">
                  <c:v>414.83800000000002</c:v>
                </c:pt>
                <c:pt idx="4492">
                  <c:v>414.761843</c:v>
                </c:pt>
                <c:pt idx="4493">
                  <c:v>414.65536200000003</c:v>
                </c:pt>
                <c:pt idx="4494">
                  <c:v>414.56101999999998</c:v>
                </c:pt>
                <c:pt idx="4495">
                  <c:v>414.45043199999998</c:v>
                </c:pt>
                <c:pt idx="4496">
                  <c:v>414.39368999999999</c:v>
                </c:pt>
                <c:pt idx="4497">
                  <c:v>414.68663099999998</c:v>
                </c:pt>
                <c:pt idx="4498">
                  <c:v>415.04823599999997</c:v>
                </c:pt>
                <c:pt idx="4499">
                  <c:v>415.18648899999999</c:v>
                </c:pt>
                <c:pt idx="4500">
                  <c:v>415.13167900000002</c:v>
                </c:pt>
                <c:pt idx="4501">
                  <c:v>415.01414199999999</c:v>
                </c:pt>
                <c:pt idx="4502">
                  <c:v>414.86526600000002</c:v>
                </c:pt>
                <c:pt idx="4503">
                  <c:v>414.72570100000002</c:v>
                </c:pt>
                <c:pt idx="4504">
                  <c:v>414.70867399999997</c:v>
                </c:pt>
                <c:pt idx="4505">
                  <c:v>414.67469199999999</c:v>
                </c:pt>
                <c:pt idx="4506">
                  <c:v>414.67048199999999</c:v>
                </c:pt>
                <c:pt idx="4507">
                  <c:v>414.68628000000001</c:v>
                </c:pt>
                <c:pt idx="4508">
                  <c:v>414.67257699999999</c:v>
                </c:pt>
                <c:pt idx="4509">
                  <c:v>414.82503600000001</c:v>
                </c:pt>
                <c:pt idx="4510">
                  <c:v>415.068175</c:v>
                </c:pt>
                <c:pt idx="4511">
                  <c:v>415.25016499999998</c:v>
                </c:pt>
                <c:pt idx="4512">
                  <c:v>415.51954899999998</c:v>
                </c:pt>
                <c:pt idx="4513">
                  <c:v>415.76783699999999</c:v>
                </c:pt>
                <c:pt idx="4514">
                  <c:v>416.05999100000002</c:v>
                </c:pt>
                <c:pt idx="4515">
                  <c:v>416.36138999999997</c:v>
                </c:pt>
                <c:pt idx="4516">
                  <c:v>416.73253599999998</c:v>
                </c:pt>
                <c:pt idx="4517">
                  <c:v>417.108743</c:v>
                </c:pt>
                <c:pt idx="4518">
                  <c:v>417.29053099999999</c:v>
                </c:pt>
                <c:pt idx="4519">
                  <c:v>417.63643300000001</c:v>
                </c:pt>
                <c:pt idx="4520">
                  <c:v>418.235634</c:v>
                </c:pt>
                <c:pt idx="4521">
                  <c:v>419.11200500000001</c:v>
                </c:pt>
                <c:pt idx="4522">
                  <c:v>419.900035</c:v>
                </c:pt>
                <c:pt idx="4523">
                  <c:v>420.51951800000001</c:v>
                </c:pt>
                <c:pt idx="4524">
                  <c:v>420.94334199999997</c:v>
                </c:pt>
                <c:pt idx="4525">
                  <c:v>421.27439199999998</c:v>
                </c:pt>
                <c:pt idx="4526">
                  <c:v>421.48158000000001</c:v>
                </c:pt>
                <c:pt idx="4527">
                  <c:v>421.72639900000001</c:v>
                </c:pt>
                <c:pt idx="4528">
                  <c:v>421.87954500000001</c:v>
                </c:pt>
                <c:pt idx="4529">
                  <c:v>421.90151600000002</c:v>
                </c:pt>
                <c:pt idx="4530">
                  <c:v>421.975122</c:v>
                </c:pt>
                <c:pt idx="4531">
                  <c:v>422.01542999999998</c:v>
                </c:pt>
                <c:pt idx="4532">
                  <c:v>421.91916300000003</c:v>
                </c:pt>
                <c:pt idx="4533">
                  <c:v>421.88368700000001</c:v>
                </c:pt>
                <c:pt idx="4534">
                  <c:v>421.79731199999998</c:v>
                </c:pt>
                <c:pt idx="4535">
                  <c:v>421.74267500000002</c:v>
                </c:pt>
                <c:pt idx="4536">
                  <c:v>421.73679600000003</c:v>
                </c:pt>
                <c:pt idx="4537">
                  <c:v>421.67113899999998</c:v>
                </c:pt>
                <c:pt idx="4538">
                  <c:v>421.59207400000003</c:v>
                </c:pt>
                <c:pt idx="4539">
                  <c:v>421.482709</c:v>
                </c:pt>
                <c:pt idx="4540">
                  <c:v>421.35475500000001</c:v>
                </c:pt>
                <c:pt idx="4541">
                  <c:v>421.24613399999998</c:v>
                </c:pt>
                <c:pt idx="4542">
                  <c:v>421.14181200000002</c:v>
                </c:pt>
                <c:pt idx="4543">
                  <c:v>421.01223900000002</c:v>
                </c:pt>
                <c:pt idx="4544">
                  <c:v>420.89437600000002</c:v>
                </c:pt>
                <c:pt idx="4545">
                  <c:v>419.93881399999998</c:v>
                </c:pt>
                <c:pt idx="4546">
                  <c:v>420.24639100000002</c:v>
                </c:pt>
                <c:pt idx="4547">
                  <c:v>420.46813300000002</c:v>
                </c:pt>
                <c:pt idx="4548">
                  <c:v>420.25962099999998</c:v>
                </c:pt>
                <c:pt idx="4549">
                  <c:v>419.89455600000002</c:v>
                </c:pt>
                <c:pt idx="4550">
                  <c:v>419.64694600000001</c:v>
                </c:pt>
                <c:pt idx="4551">
                  <c:v>419.46764000000002</c:v>
                </c:pt>
                <c:pt idx="4552">
                  <c:v>419.331503</c:v>
                </c:pt>
                <c:pt idx="4553">
                  <c:v>419.26460400000002</c:v>
                </c:pt>
                <c:pt idx="4554">
                  <c:v>419.23765900000001</c:v>
                </c:pt>
                <c:pt idx="4555">
                  <c:v>419.31535300000002</c:v>
                </c:pt>
                <c:pt idx="4556">
                  <c:v>419.37883099999999</c:v>
                </c:pt>
                <c:pt idx="4557">
                  <c:v>419.43364300000002</c:v>
                </c:pt>
                <c:pt idx="4558">
                  <c:v>419.430724</c:v>
                </c:pt>
                <c:pt idx="4559">
                  <c:v>419.39658500000002</c:v>
                </c:pt>
                <c:pt idx="4560">
                  <c:v>419.37898200000001</c:v>
                </c:pt>
                <c:pt idx="4561">
                  <c:v>419.382385</c:v>
                </c:pt>
                <c:pt idx="4562">
                  <c:v>419.45629500000001</c:v>
                </c:pt>
                <c:pt idx="4563">
                  <c:v>419.54408699999999</c:v>
                </c:pt>
                <c:pt idx="4564">
                  <c:v>419.63501400000001</c:v>
                </c:pt>
                <c:pt idx="4565">
                  <c:v>419.67634800000002</c:v>
                </c:pt>
                <c:pt idx="4566">
                  <c:v>419.716115</c:v>
                </c:pt>
                <c:pt idx="4567">
                  <c:v>419.74730599999998</c:v>
                </c:pt>
                <c:pt idx="4568">
                  <c:v>419.81568900000002</c:v>
                </c:pt>
                <c:pt idx="4569">
                  <c:v>419.90003100000001</c:v>
                </c:pt>
                <c:pt idx="4570">
                  <c:v>419.99361800000003</c:v>
                </c:pt>
                <c:pt idx="4571">
                  <c:v>420.10777400000001</c:v>
                </c:pt>
                <c:pt idx="4572">
                  <c:v>420.29531400000002</c:v>
                </c:pt>
                <c:pt idx="4573">
                  <c:v>420.50406099999998</c:v>
                </c:pt>
                <c:pt idx="4574">
                  <c:v>420.62933600000002</c:v>
                </c:pt>
                <c:pt idx="4575">
                  <c:v>420.75620300000003</c:v>
                </c:pt>
                <c:pt idx="4576">
                  <c:v>420.83399500000002</c:v>
                </c:pt>
                <c:pt idx="4577">
                  <c:v>420.92503799999997</c:v>
                </c:pt>
                <c:pt idx="4578">
                  <c:v>420.99223799999999</c:v>
                </c:pt>
                <c:pt idx="4579">
                  <c:v>421.02157199999999</c:v>
                </c:pt>
                <c:pt idx="4580">
                  <c:v>421.07424200000003</c:v>
                </c:pt>
                <c:pt idx="4581">
                  <c:v>421.10792600000002</c:v>
                </c:pt>
                <c:pt idx="4582">
                  <c:v>421.14205299999998</c:v>
                </c:pt>
                <c:pt idx="4583">
                  <c:v>421.03223400000002</c:v>
                </c:pt>
                <c:pt idx="4584">
                  <c:v>421.01998099999997</c:v>
                </c:pt>
                <c:pt idx="4585">
                  <c:v>420.99481400000002</c:v>
                </c:pt>
                <c:pt idx="4586">
                  <c:v>420.98536200000001</c:v>
                </c:pt>
                <c:pt idx="4587">
                  <c:v>420.96460500000001</c:v>
                </c:pt>
                <c:pt idx="4588">
                  <c:v>420.864981</c:v>
                </c:pt>
                <c:pt idx="4589">
                  <c:v>420.75635799999998</c:v>
                </c:pt>
                <c:pt idx="4590">
                  <c:v>420.63341000000003</c:v>
                </c:pt>
                <c:pt idx="4591">
                  <c:v>420.49891400000001</c:v>
                </c:pt>
                <c:pt idx="4592">
                  <c:v>420.34262899999999</c:v>
                </c:pt>
                <c:pt idx="4593">
                  <c:v>420.18167699999998</c:v>
                </c:pt>
                <c:pt idx="4594">
                  <c:v>419.93340599999999</c:v>
                </c:pt>
                <c:pt idx="4595">
                  <c:v>419.76254999999998</c:v>
                </c:pt>
                <c:pt idx="4596">
                  <c:v>419.53321599999998</c:v>
                </c:pt>
                <c:pt idx="4597">
                  <c:v>419.31764199999998</c:v>
                </c:pt>
                <c:pt idx="4598">
                  <c:v>419.09023999999999</c:v>
                </c:pt>
                <c:pt idx="4599">
                  <c:v>418.76322800000003</c:v>
                </c:pt>
                <c:pt idx="4600">
                  <c:v>418.47908799999999</c:v>
                </c:pt>
                <c:pt idx="4601">
                  <c:v>418.198441</c:v>
                </c:pt>
                <c:pt idx="4602">
                  <c:v>417.91139900000002</c:v>
                </c:pt>
                <c:pt idx="4603">
                  <c:v>417.61308400000001</c:v>
                </c:pt>
                <c:pt idx="4604">
                  <c:v>417.338279</c:v>
                </c:pt>
                <c:pt idx="4605">
                  <c:v>417.03323899999998</c:v>
                </c:pt>
                <c:pt idx="4606">
                  <c:v>416.68502599999999</c:v>
                </c:pt>
                <c:pt idx="4607">
                  <c:v>416.49956200000003</c:v>
                </c:pt>
                <c:pt idx="4608">
                  <c:v>416.34436799999997</c:v>
                </c:pt>
                <c:pt idx="4609">
                  <c:v>416.18968799999999</c:v>
                </c:pt>
                <c:pt idx="4610">
                  <c:v>416.01221700000002</c:v>
                </c:pt>
                <c:pt idx="4611">
                  <c:v>415.85096299999998</c:v>
                </c:pt>
                <c:pt idx="4612">
                  <c:v>415.64683100000002</c:v>
                </c:pt>
                <c:pt idx="4613">
                  <c:v>415.44878799999998</c:v>
                </c:pt>
                <c:pt idx="4614">
                  <c:v>415.24205699999999</c:v>
                </c:pt>
                <c:pt idx="4615">
                  <c:v>415.02677</c:v>
                </c:pt>
                <c:pt idx="4616">
                  <c:v>414.79029500000001</c:v>
                </c:pt>
                <c:pt idx="4617">
                  <c:v>414.67999900000001</c:v>
                </c:pt>
                <c:pt idx="4618">
                  <c:v>414.459541</c:v>
                </c:pt>
                <c:pt idx="4619">
                  <c:v>414.18019099999998</c:v>
                </c:pt>
                <c:pt idx="4620">
                  <c:v>414.13949700000001</c:v>
                </c:pt>
                <c:pt idx="4621">
                  <c:v>413.89962700000001</c:v>
                </c:pt>
                <c:pt idx="4622">
                  <c:v>413.70509600000003</c:v>
                </c:pt>
                <c:pt idx="4623">
                  <c:v>413.524091</c:v>
                </c:pt>
                <c:pt idx="4624">
                  <c:v>413.35059999999999</c:v>
                </c:pt>
                <c:pt idx="4625">
                  <c:v>413.17530099999999</c:v>
                </c:pt>
                <c:pt idx="4626">
                  <c:v>413.00288899999998</c:v>
                </c:pt>
                <c:pt idx="4627">
                  <c:v>412.84571499999998</c:v>
                </c:pt>
                <c:pt idx="4628">
                  <c:v>412.689256</c:v>
                </c:pt>
                <c:pt idx="4629">
                  <c:v>412.55481900000001</c:v>
                </c:pt>
                <c:pt idx="4630">
                  <c:v>412.42194999999998</c:v>
                </c:pt>
                <c:pt idx="4631">
                  <c:v>412.32189899999997</c:v>
                </c:pt>
                <c:pt idx="4632">
                  <c:v>412.20281199999999</c:v>
                </c:pt>
                <c:pt idx="4633">
                  <c:v>412.097554</c:v>
                </c:pt>
                <c:pt idx="4634">
                  <c:v>411.99274100000002</c:v>
                </c:pt>
                <c:pt idx="4635">
                  <c:v>411.90475300000003</c:v>
                </c:pt>
                <c:pt idx="4636">
                  <c:v>411.79039799999998</c:v>
                </c:pt>
                <c:pt idx="4637">
                  <c:v>411.69288699999998</c:v>
                </c:pt>
                <c:pt idx="4638">
                  <c:v>411.59918299999998</c:v>
                </c:pt>
                <c:pt idx="4639">
                  <c:v>411.48312800000002</c:v>
                </c:pt>
                <c:pt idx="4640">
                  <c:v>411.35662300000001</c:v>
                </c:pt>
                <c:pt idx="4641">
                  <c:v>411.24254200000001</c:v>
                </c:pt>
                <c:pt idx="4642">
                  <c:v>411.08717200000001</c:v>
                </c:pt>
                <c:pt idx="4643">
                  <c:v>410.99479300000002</c:v>
                </c:pt>
                <c:pt idx="4644">
                  <c:v>410.91087800000003</c:v>
                </c:pt>
                <c:pt idx="4645">
                  <c:v>410.82936599999999</c:v>
                </c:pt>
                <c:pt idx="4646">
                  <c:v>410.73715399999998</c:v>
                </c:pt>
                <c:pt idx="4647">
                  <c:v>410.63623999999999</c:v>
                </c:pt>
                <c:pt idx="4648">
                  <c:v>410.56173100000001</c:v>
                </c:pt>
                <c:pt idx="4649">
                  <c:v>410.44126299999999</c:v>
                </c:pt>
                <c:pt idx="4650">
                  <c:v>410.34252800000002</c:v>
                </c:pt>
                <c:pt idx="4651">
                  <c:v>410.22711600000002</c:v>
                </c:pt>
                <c:pt idx="4652">
                  <c:v>410.11028399999998</c:v>
                </c:pt>
                <c:pt idx="4653">
                  <c:v>409.99620900000002</c:v>
                </c:pt>
                <c:pt idx="4654">
                  <c:v>409.90954099999999</c:v>
                </c:pt>
                <c:pt idx="4655">
                  <c:v>409.84387800000002</c:v>
                </c:pt>
                <c:pt idx="4656">
                  <c:v>409.790234</c:v>
                </c:pt>
                <c:pt idx="4657">
                  <c:v>409.774947</c:v>
                </c:pt>
                <c:pt idx="4658">
                  <c:v>409.76390700000002</c:v>
                </c:pt>
                <c:pt idx="4659">
                  <c:v>409.71954599999998</c:v>
                </c:pt>
                <c:pt idx="4660">
                  <c:v>409.66517900000002</c:v>
                </c:pt>
                <c:pt idx="4661">
                  <c:v>409.63372299999997</c:v>
                </c:pt>
                <c:pt idx="4662">
                  <c:v>409.62639999999999</c:v>
                </c:pt>
                <c:pt idx="4663">
                  <c:v>409.64473900000002</c:v>
                </c:pt>
                <c:pt idx="4664">
                  <c:v>409.641775</c:v>
                </c:pt>
                <c:pt idx="4665">
                  <c:v>409.65445899999997</c:v>
                </c:pt>
                <c:pt idx="4666">
                  <c:v>409.69529699999998</c:v>
                </c:pt>
                <c:pt idx="4667">
                  <c:v>409.76634100000001</c:v>
                </c:pt>
                <c:pt idx="4668">
                  <c:v>409.77408700000001</c:v>
                </c:pt>
                <c:pt idx="4669">
                  <c:v>409.832852</c:v>
                </c:pt>
                <c:pt idx="4670">
                  <c:v>409.86045799999999</c:v>
                </c:pt>
                <c:pt idx="4671">
                  <c:v>409.86642999999998</c:v>
                </c:pt>
                <c:pt idx="4672">
                  <c:v>409.90746999999999</c:v>
                </c:pt>
                <c:pt idx="4673">
                  <c:v>409.91205500000001</c:v>
                </c:pt>
                <c:pt idx="4674">
                  <c:v>409.91132700000003</c:v>
                </c:pt>
                <c:pt idx="4675">
                  <c:v>409.91817200000003</c:v>
                </c:pt>
                <c:pt idx="4676">
                  <c:v>410.03628099999997</c:v>
                </c:pt>
                <c:pt idx="4677">
                  <c:v>410.259545</c:v>
                </c:pt>
                <c:pt idx="4678">
                  <c:v>413.710354</c:v>
                </c:pt>
                <c:pt idx="4679">
                  <c:v>416.96283599999998</c:v>
                </c:pt>
                <c:pt idx="4680">
                  <c:v>418.827066</c:v>
                </c:pt>
                <c:pt idx="4681">
                  <c:v>420.96774299999998</c:v>
                </c:pt>
                <c:pt idx="4682">
                  <c:v>421.071012</c:v>
                </c:pt>
                <c:pt idx="4683">
                  <c:v>430.53056700000002</c:v>
                </c:pt>
                <c:pt idx="4684">
                  <c:v>438.73847799999999</c:v>
                </c:pt>
                <c:pt idx="4685">
                  <c:v>441.71622000000002</c:v>
                </c:pt>
                <c:pt idx="4686">
                  <c:v>443.10344199999997</c:v>
                </c:pt>
                <c:pt idx="4687">
                  <c:v>444.62126000000001</c:v>
                </c:pt>
                <c:pt idx="4688">
                  <c:v>445.30705399999999</c:v>
                </c:pt>
                <c:pt idx="4689">
                  <c:v>445.10325699999999</c:v>
                </c:pt>
                <c:pt idx="4690">
                  <c:v>444.77582699999999</c:v>
                </c:pt>
                <c:pt idx="4691">
                  <c:v>444.54843799999998</c:v>
                </c:pt>
                <c:pt idx="4692">
                  <c:v>445.09970600000003</c:v>
                </c:pt>
                <c:pt idx="4693">
                  <c:v>444.46286099999998</c:v>
                </c:pt>
                <c:pt idx="4694">
                  <c:v>442.83414299999998</c:v>
                </c:pt>
                <c:pt idx="4695">
                  <c:v>443.021885</c:v>
                </c:pt>
                <c:pt idx="4696">
                  <c:v>442.58457299999998</c:v>
                </c:pt>
                <c:pt idx="4697">
                  <c:v>441.64830000000001</c:v>
                </c:pt>
                <c:pt idx="4698">
                  <c:v>438.72929099999999</c:v>
                </c:pt>
                <c:pt idx="4699">
                  <c:v>435.22864800000002</c:v>
                </c:pt>
                <c:pt idx="4700">
                  <c:v>432.06480399999998</c:v>
                </c:pt>
                <c:pt idx="4701">
                  <c:v>429.155553</c:v>
                </c:pt>
                <c:pt idx="4702">
                  <c:v>427.103093</c:v>
                </c:pt>
                <c:pt idx="4703">
                  <c:v>425.532309</c:v>
                </c:pt>
                <c:pt idx="4704">
                  <c:v>424.26046700000001</c:v>
                </c:pt>
                <c:pt idx="4705">
                  <c:v>423.25082400000002</c:v>
                </c:pt>
                <c:pt idx="4706">
                  <c:v>422.413205</c:v>
                </c:pt>
                <c:pt idx="4707">
                  <c:v>421.62069700000001</c:v>
                </c:pt>
                <c:pt idx="4708">
                  <c:v>420.81856199999999</c:v>
                </c:pt>
                <c:pt idx="4709">
                  <c:v>420.01385399999998</c:v>
                </c:pt>
                <c:pt idx="4710">
                  <c:v>419.18293799999998</c:v>
                </c:pt>
                <c:pt idx="4711">
                  <c:v>418.43152900000001</c:v>
                </c:pt>
                <c:pt idx="4712">
                  <c:v>417.69806</c:v>
                </c:pt>
                <c:pt idx="4713">
                  <c:v>417.11883999999998</c:v>
                </c:pt>
                <c:pt idx="4714">
                  <c:v>416.58215799999999</c:v>
                </c:pt>
                <c:pt idx="4715">
                  <c:v>416.20834100000002</c:v>
                </c:pt>
                <c:pt idx="4716">
                  <c:v>415.91136</c:v>
                </c:pt>
                <c:pt idx="4717">
                  <c:v>415.69130699999999</c:v>
                </c:pt>
                <c:pt idx="4718">
                  <c:v>415.545233</c:v>
                </c:pt>
                <c:pt idx="4719">
                  <c:v>415.41406699999999</c:v>
                </c:pt>
                <c:pt idx="4720">
                  <c:v>415.29474299999998</c:v>
                </c:pt>
                <c:pt idx="4721">
                  <c:v>415.098885</c:v>
                </c:pt>
                <c:pt idx="4722">
                  <c:v>415.23859599999997</c:v>
                </c:pt>
                <c:pt idx="4723">
                  <c:v>415.57139699999999</c:v>
                </c:pt>
                <c:pt idx="4724">
                  <c:v>416.07240899999999</c:v>
                </c:pt>
                <c:pt idx="4725">
                  <c:v>416.38963000000001</c:v>
                </c:pt>
                <c:pt idx="4726">
                  <c:v>416.52562899999998</c:v>
                </c:pt>
                <c:pt idx="4727">
                  <c:v>416.11721</c:v>
                </c:pt>
                <c:pt idx="4728">
                  <c:v>415.95167800000002</c:v>
                </c:pt>
                <c:pt idx="4729">
                  <c:v>416.000045</c:v>
                </c:pt>
                <c:pt idx="4730">
                  <c:v>415.99574999999999</c:v>
                </c:pt>
                <c:pt idx="4731">
                  <c:v>415.89567399999999</c:v>
                </c:pt>
                <c:pt idx="4732">
                  <c:v>415.62100900000002</c:v>
                </c:pt>
                <c:pt idx="4733">
                  <c:v>415.17034799999999</c:v>
                </c:pt>
                <c:pt idx="4734">
                  <c:v>414.710644</c:v>
                </c:pt>
                <c:pt idx="4735">
                  <c:v>414.32723800000002</c:v>
                </c:pt>
                <c:pt idx="4736">
                  <c:v>414.03421500000002</c:v>
                </c:pt>
                <c:pt idx="4737">
                  <c:v>413.82514900000001</c:v>
                </c:pt>
                <c:pt idx="4738">
                  <c:v>413.66704499999997</c:v>
                </c:pt>
                <c:pt idx="4739">
                  <c:v>413.56223899999998</c:v>
                </c:pt>
                <c:pt idx="4740">
                  <c:v>413.53892999999999</c:v>
                </c:pt>
                <c:pt idx="4741">
                  <c:v>413.48756700000001</c:v>
                </c:pt>
                <c:pt idx="4742">
                  <c:v>413.38563900000003</c:v>
                </c:pt>
              </c:numCache>
            </c:numRef>
          </c:yVal>
          <c:smooth val="0"/>
        </c:ser>
        <c:dLbls>
          <c:showLegendKey val="0"/>
          <c:showVal val="0"/>
          <c:showCatName val="0"/>
          <c:showSerName val="0"/>
          <c:showPercent val="0"/>
          <c:showBubbleSize val="0"/>
        </c:dLbls>
        <c:axId val="201434240"/>
        <c:axId val="201435776"/>
      </c:scatterChart>
      <c:scatterChart>
        <c:scatterStyle val="lineMarker"/>
        <c:varyColors val="0"/>
        <c:ser>
          <c:idx val="0"/>
          <c:order val="0"/>
          <c:tx>
            <c:v>Cum Oil</c:v>
          </c:tx>
          <c:spPr>
            <a:ln w="19050">
              <a:solidFill>
                <a:srgbClr val="00B050"/>
              </a:solidFill>
              <a:prstDash val="dash"/>
            </a:ln>
          </c:spPr>
          <c:marker>
            <c:symbol val="none"/>
          </c:marker>
          <c:xVal>
            <c:numRef>
              <c:f>full_field!$K$2:$K$4744</c:f>
              <c:numCache>
                <c:formatCode>m/d/yyyy</c:formatCode>
                <c:ptCount val="4743"/>
                <c:pt idx="0">
                  <c:v>42308</c:v>
                </c:pt>
                <c:pt idx="1">
                  <c:v>42338</c:v>
                </c:pt>
                <c:pt idx="2">
                  <c:v>42369</c:v>
                </c:pt>
                <c:pt idx="3">
                  <c:v>42400</c:v>
                </c:pt>
                <c:pt idx="4">
                  <c:v>42429</c:v>
                </c:pt>
                <c:pt idx="5">
                  <c:v>42460</c:v>
                </c:pt>
                <c:pt idx="6">
                  <c:v>42490</c:v>
                </c:pt>
                <c:pt idx="7">
                  <c:v>42521</c:v>
                </c:pt>
                <c:pt idx="8">
                  <c:v>42551</c:v>
                </c:pt>
                <c:pt idx="9">
                  <c:v>42582</c:v>
                </c:pt>
                <c:pt idx="10">
                  <c:v>42613</c:v>
                </c:pt>
                <c:pt idx="11">
                  <c:v>42643</c:v>
                </c:pt>
                <c:pt idx="12">
                  <c:v>42674</c:v>
                </c:pt>
                <c:pt idx="13">
                  <c:v>42704</c:v>
                </c:pt>
                <c:pt idx="14">
                  <c:v>42735</c:v>
                </c:pt>
                <c:pt idx="15">
                  <c:v>42766</c:v>
                </c:pt>
                <c:pt idx="16">
                  <c:v>42794</c:v>
                </c:pt>
                <c:pt idx="17">
                  <c:v>42825</c:v>
                </c:pt>
                <c:pt idx="18">
                  <c:v>42855</c:v>
                </c:pt>
                <c:pt idx="19">
                  <c:v>42886</c:v>
                </c:pt>
                <c:pt idx="20">
                  <c:v>42916</c:v>
                </c:pt>
                <c:pt idx="21">
                  <c:v>42947</c:v>
                </c:pt>
                <c:pt idx="22">
                  <c:v>42978</c:v>
                </c:pt>
                <c:pt idx="23">
                  <c:v>43008</c:v>
                </c:pt>
                <c:pt idx="24">
                  <c:v>43039</c:v>
                </c:pt>
                <c:pt idx="25">
                  <c:v>43069</c:v>
                </c:pt>
                <c:pt idx="26">
                  <c:v>43100</c:v>
                </c:pt>
                <c:pt idx="27">
                  <c:v>43101</c:v>
                </c:pt>
                <c:pt idx="28">
                  <c:v>43102</c:v>
                </c:pt>
                <c:pt idx="29">
                  <c:v>43103</c:v>
                </c:pt>
                <c:pt idx="30">
                  <c:v>43104</c:v>
                </c:pt>
                <c:pt idx="31">
                  <c:v>43105</c:v>
                </c:pt>
                <c:pt idx="32">
                  <c:v>43106</c:v>
                </c:pt>
                <c:pt idx="33">
                  <c:v>43107</c:v>
                </c:pt>
                <c:pt idx="34">
                  <c:v>43108</c:v>
                </c:pt>
                <c:pt idx="35">
                  <c:v>43109</c:v>
                </c:pt>
                <c:pt idx="36">
                  <c:v>43110</c:v>
                </c:pt>
                <c:pt idx="37">
                  <c:v>43111</c:v>
                </c:pt>
                <c:pt idx="38">
                  <c:v>43112</c:v>
                </c:pt>
                <c:pt idx="39">
                  <c:v>43113</c:v>
                </c:pt>
                <c:pt idx="40">
                  <c:v>43114</c:v>
                </c:pt>
                <c:pt idx="41">
                  <c:v>43115</c:v>
                </c:pt>
                <c:pt idx="42">
                  <c:v>43116</c:v>
                </c:pt>
                <c:pt idx="43">
                  <c:v>43117</c:v>
                </c:pt>
                <c:pt idx="44">
                  <c:v>43118</c:v>
                </c:pt>
                <c:pt idx="45">
                  <c:v>43119</c:v>
                </c:pt>
                <c:pt idx="46">
                  <c:v>43120</c:v>
                </c:pt>
                <c:pt idx="47">
                  <c:v>43121</c:v>
                </c:pt>
                <c:pt idx="48">
                  <c:v>43122</c:v>
                </c:pt>
                <c:pt idx="49">
                  <c:v>43123</c:v>
                </c:pt>
                <c:pt idx="50">
                  <c:v>43124</c:v>
                </c:pt>
                <c:pt idx="51">
                  <c:v>43125</c:v>
                </c:pt>
                <c:pt idx="52">
                  <c:v>43126</c:v>
                </c:pt>
                <c:pt idx="53">
                  <c:v>43127</c:v>
                </c:pt>
                <c:pt idx="54">
                  <c:v>43128</c:v>
                </c:pt>
                <c:pt idx="55">
                  <c:v>43129</c:v>
                </c:pt>
                <c:pt idx="56">
                  <c:v>43130</c:v>
                </c:pt>
                <c:pt idx="57">
                  <c:v>43131</c:v>
                </c:pt>
                <c:pt idx="58">
                  <c:v>43132</c:v>
                </c:pt>
                <c:pt idx="59">
                  <c:v>43133</c:v>
                </c:pt>
                <c:pt idx="60">
                  <c:v>43134</c:v>
                </c:pt>
                <c:pt idx="61">
                  <c:v>43135</c:v>
                </c:pt>
                <c:pt idx="62">
                  <c:v>43136</c:v>
                </c:pt>
                <c:pt idx="63">
                  <c:v>43137</c:v>
                </c:pt>
                <c:pt idx="64">
                  <c:v>43138</c:v>
                </c:pt>
                <c:pt idx="65">
                  <c:v>43139</c:v>
                </c:pt>
                <c:pt idx="66">
                  <c:v>43140</c:v>
                </c:pt>
                <c:pt idx="67">
                  <c:v>43141</c:v>
                </c:pt>
                <c:pt idx="68">
                  <c:v>43142</c:v>
                </c:pt>
                <c:pt idx="69">
                  <c:v>43143</c:v>
                </c:pt>
                <c:pt idx="70">
                  <c:v>43144</c:v>
                </c:pt>
                <c:pt idx="71">
                  <c:v>43145</c:v>
                </c:pt>
                <c:pt idx="72">
                  <c:v>43146</c:v>
                </c:pt>
                <c:pt idx="73">
                  <c:v>43147</c:v>
                </c:pt>
                <c:pt idx="74">
                  <c:v>43148</c:v>
                </c:pt>
                <c:pt idx="75">
                  <c:v>43149</c:v>
                </c:pt>
                <c:pt idx="76">
                  <c:v>43150</c:v>
                </c:pt>
                <c:pt idx="77">
                  <c:v>43151</c:v>
                </c:pt>
                <c:pt idx="78">
                  <c:v>43152</c:v>
                </c:pt>
                <c:pt idx="79">
                  <c:v>43153</c:v>
                </c:pt>
                <c:pt idx="80">
                  <c:v>43154</c:v>
                </c:pt>
                <c:pt idx="81">
                  <c:v>43155</c:v>
                </c:pt>
                <c:pt idx="82">
                  <c:v>43156</c:v>
                </c:pt>
                <c:pt idx="83">
                  <c:v>43157</c:v>
                </c:pt>
                <c:pt idx="84">
                  <c:v>43158</c:v>
                </c:pt>
                <c:pt idx="85">
                  <c:v>43159</c:v>
                </c:pt>
                <c:pt idx="86">
                  <c:v>43160</c:v>
                </c:pt>
                <c:pt idx="87">
                  <c:v>43161</c:v>
                </c:pt>
                <c:pt idx="88">
                  <c:v>43162</c:v>
                </c:pt>
                <c:pt idx="89">
                  <c:v>43163</c:v>
                </c:pt>
                <c:pt idx="90">
                  <c:v>43164</c:v>
                </c:pt>
                <c:pt idx="91">
                  <c:v>43165</c:v>
                </c:pt>
                <c:pt idx="92">
                  <c:v>43166</c:v>
                </c:pt>
                <c:pt idx="93">
                  <c:v>43167</c:v>
                </c:pt>
                <c:pt idx="94">
                  <c:v>43168</c:v>
                </c:pt>
                <c:pt idx="95">
                  <c:v>43169</c:v>
                </c:pt>
                <c:pt idx="96">
                  <c:v>43170</c:v>
                </c:pt>
                <c:pt idx="97">
                  <c:v>43171</c:v>
                </c:pt>
                <c:pt idx="98">
                  <c:v>43172</c:v>
                </c:pt>
                <c:pt idx="99">
                  <c:v>43173</c:v>
                </c:pt>
                <c:pt idx="100">
                  <c:v>43174</c:v>
                </c:pt>
                <c:pt idx="101">
                  <c:v>43175</c:v>
                </c:pt>
                <c:pt idx="102">
                  <c:v>43176</c:v>
                </c:pt>
                <c:pt idx="103">
                  <c:v>43177</c:v>
                </c:pt>
                <c:pt idx="104">
                  <c:v>43178</c:v>
                </c:pt>
                <c:pt idx="105">
                  <c:v>43179</c:v>
                </c:pt>
                <c:pt idx="106">
                  <c:v>43180</c:v>
                </c:pt>
                <c:pt idx="107">
                  <c:v>43181</c:v>
                </c:pt>
                <c:pt idx="108">
                  <c:v>43182</c:v>
                </c:pt>
                <c:pt idx="109">
                  <c:v>43183</c:v>
                </c:pt>
                <c:pt idx="110">
                  <c:v>43184</c:v>
                </c:pt>
                <c:pt idx="111">
                  <c:v>43185</c:v>
                </c:pt>
                <c:pt idx="112">
                  <c:v>43186</c:v>
                </c:pt>
                <c:pt idx="113">
                  <c:v>43187</c:v>
                </c:pt>
                <c:pt idx="114">
                  <c:v>43188</c:v>
                </c:pt>
                <c:pt idx="115">
                  <c:v>43189</c:v>
                </c:pt>
                <c:pt idx="116">
                  <c:v>43190</c:v>
                </c:pt>
                <c:pt idx="117">
                  <c:v>43191</c:v>
                </c:pt>
                <c:pt idx="118">
                  <c:v>43192</c:v>
                </c:pt>
                <c:pt idx="119">
                  <c:v>43193</c:v>
                </c:pt>
                <c:pt idx="120">
                  <c:v>43194</c:v>
                </c:pt>
                <c:pt idx="121">
                  <c:v>43195</c:v>
                </c:pt>
                <c:pt idx="122">
                  <c:v>43196</c:v>
                </c:pt>
                <c:pt idx="123">
                  <c:v>43197</c:v>
                </c:pt>
                <c:pt idx="124">
                  <c:v>43198</c:v>
                </c:pt>
                <c:pt idx="125">
                  <c:v>43199</c:v>
                </c:pt>
                <c:pt idx="126">
                  <c:v>43200</c:v>
                </c:pt>
                <c:pt idx="127">
                  <c:v>43201</c:v>
                </c:pt>
                <c:pt idx="128">
                  <c:v>43202</c:v>
                </c:pt>
                <c:pt idx="129">
                  <c:v>43203</c:v>
                </c:pt>
                <c:pt idx="130">
                  <c:v>43204</c:v>
                </c:pt>
                <c:pt idx="131">
                  <c:v>43205</c:v>
                </c:pt>
                <c:pt idx="132">
                  <c:v>43206</c:v>
                </c:pt>
                <c:pt idx="133">
                  <c:v>43207</c:v>
                </c:pt>
                <c:pt idx="134">
                  <c:v>43208</c:v>
                </c:pt>
                <c:pt idx="135">
                  <c:v>43209</c:v>
                </c:pt>
                <c:pt idx="136">
                  <c:v>43210</c:v>
                </c:pt>
                <c:pt idx="137">
                  <c:v>43211</c:v>
                </c:pt>
                <c:pt idx="138">
                  <c:v>43212</c:v>
                </c:pt>
                <c:pt idx="139">
                  <c:v>43213</c:v>
                </c:pt>
                <c:pt idx="140">
                  <c:v>43214</c:v>
                </c:pt>
                <c:pt idx="141">
                  <c:v>43215</c:v>
                </c:pt>
                <c:pt idx="142">
                  <c:v>43216</c:v>
                </c:pt>
                <c:pt idx="143">
                  <c:v>43217</c:v>
                </c:pt>
                <c:pt idx="144">
                  <c:v>43218</c:v>
                </c:pt>
                <c:pt idx="145">
                  <c:v>43219</c:v>
                </c:pt>
                <c:pt idx="146">
                  <c:v>43220</c:v>
                </c:pt>
                <c:pt idx="147">
                  <c:v>43221</c:v>
                </c:pt>
                <c:pt idx="148">
                  <c:v>43222</c:v>
                </c:pt>
                <c:pt idx="149">
                  <c:v>43223</c:v>
                </c:pt>
                <c:pt idx="150">
                  <c:v>43224</c:v>
                </c:pt>
                <c:pt idx="151">
                  <c:v>43225</c:v>
                </c:pt>
                <c:pt idx="152">
                  <c:v>43226</c:v>
                </c:pt>
                <c:pt idx="153">
                  <c:v>43227</c:v>
                </c:pt>
                <c:pt idx="154">
                  <c:v>43228</c:v>
                </c:pt>
                <c:pt idx="155">
                  <c:v>43229</c:v>
                </c:pt>
                <c:pt idx="156">
                  <c:v>43230</c:v>
                </c:pt>
                <c:pt idx="157">
                  <c:v>43231</c:v>
                </c:pt>
                <c:pt idx="158">
                  <c:v>43232</c:v>
                </c:pt>
                <c:pt idx="159">
                  <c:v>43233</c:v>
                </c:pt>
                <c:pt idx="160">
                  <c:v>43234</c:v>
                </c:pt>
                <c:pt idx="161">
                  <c:v>43235</c:v>
                </c:pt>
                <c:pt idx="162">
                  <c:v>43236</c:v>
                </c:pt>
                <c:pt idx="163">
                  <c:v>43237</c:v>
                </c:pt>
                <c:pt idx="164">
                  <c:v>43238</c:v>
                </c:pt>
                <c:pt idx="165">
                  <c:v>43239</c:v>
                </c:pt>
                <c:pt idx="166">
                  <c:v>43240</c:v>
                </c:pt>
                <c:pt idx="167">
                  <c:v>43241</c:v>
                </c:pt>
                <c:pt idx="168">
                  <c:v>43242</c:v>
                </c:pt>
                <c:pt idx="169">
                  <c:v>43243</c:v>
                </c:pt>
                <c:pt idx="170">
                  <c:v>43244</c:v>
                </c:pt>
                <c:pt idx="171">
                  <c:v>43245</c:v>
                </c:pt>
                <c:pt idx="172">
                  <c:v>43246</c:v>
                </c:pt>
                <c:pt idx="173">
                  <c:v>43247</c:v>
                </c:pt>
                <c:pt idx="174">
                  <c:v>43248</c:v>
                </c:pt>
                <c:pt idx="175">
                  <c:v>43249</c:v>
                </c:pt>
                <c:pt idx="176">
                  <c:v>43250</c:v>
                </c:pt>
                <c:pt idx="177">
                  <c:v>43251</c:v>
                </c:pt>
                <c:pt idx="178">
                  <c:v>43252</c:v>
                </c:pt>
                <c:pt idx="179">
                  <c:v>43253</c:v>
                </c:pt>
                <c:pt idx="180">
                  <c:v>43254</c:v>
                </c:pt>
                <c:pt idx="181">
                  <c:v>43255</c:v>
                </c:pt>
                <c:pt idx="182">
                  <c:v>43256</c:v>
                </c:pt>
                <c:pt idx="183">
                  <c:v>43257</c:v>
                </c:pt>
                <c:pt idx="184">
                  <c:v>43258</c:v>
                </c:pt>
                <c:pt idx="185">
                  <c:v>43259</c:v>
                </c:pt>
                <c:pt idx="186">
                  <c:v>43260</c:v>
                </c:pt>
                <c:pt idx="187">
                  <c:v>43261</c:v>
                </c:pt>
                <c:pt idx="188">
                  <c:v>43262</c:v>
                </c:pt>
                <c:pt idx="189">
                  <c:v>43263</c:v>
                </c:pt>
                <c:pt idx="190">
                  <c:v>43264</c:v>
                </c:pt>
                <c:pt idx="191">
                  <c:v>43265</c:v>
                </c:pt>
                <c:pt idx="192">
                  <c:v>43266</c:v>
                </c:pt>
                <c:pt idx="193">
                  <c:v>43267</c:v>
                </c:pt>
                <c:pt idx="194">
                  <c:v>43268</c:v>
                </c:pt>
                <c:pt idx="195">
                  <c:v>43269</c:v>
                </c:pt>
                <c:pt idx="196">
                  <c:v>43270</c:v>
                </c:pt>
                <c:pt idx="197">
                  <c:v>43271</c:v>
                </c:pt>
                <c:pt idx="198">
                  <c:v>43272</c:v>
                </c:pt>
                <c:pt idx="199">
                  <c:v>43273</c:v>
                </c:pt>
                <c:pt idx="200">
                  <c:v>43274</c:v>
                </c:pt>
                <c:pt idx="201">
                  <c:v>43275</c:v>
                </c:pt>
                <c:pt idx="202">
                  <c:v>43276</c:v>
                </c:pt>
                <c:pt idx="203">
                  <c:v>43277</c:v>
                </c:pt>
                <c:pt idx="204">
                  <c:v>43278</c:v>
                </c:pt>
                <c:pt idx="205">
                  <c:v>43279</c:v>
                </c:pt>
                <c:pt idx="206">
                  <c:v>43280</c:v>
                </c:pt>
                <c:pt idx="207">
                  <c:v>43281</c:v>
                </c:pt>
                <c:pt idx="208">
                  <c:v>43282</c:v>
                </c:pt>
                <c:pt idx="209">
                  <c:v>43283</c:v>
                </c:pt>
                <c:pt idx="210">
                  <c:v>43284</c:v>
                </c:pt>
                <c:pt idx="211">
                  <c:v>43285</c:v>
                </c:pt>
                <c:pt idx="212">
                  <c:v>43286</c:v>
                </c:pt>
                <c:pt idx="213">
                  <c:v>43287</c:v>
                </c:pt>
                <c:pt idx="214">
                  <c:v>43288</c:v>
                </c:pt>
                <c:pt idx="215">
                  <c:v>43289</c:v>
                </c:pt>
                <c:pt idx="216">
                  <c:v>43290</c:v>
                </c:pt>
                <c:pt idx="217">
                  <c:v>43291</c:v>
                </c:pt>
                <c:pt idx="218">
                  <c:v>43292</c:v>
                </c:pt>
                <c:pt idx="219">
                  <c:v>43293</c:v>
                </c:pt>
                <c:pt idx="220">
                  <c:v>43294</c:v>
                </c:pt>
                <c:pt idx="221">
                  <c:v>43295</c:v>
                </c:pt>
                <c:pt idx="222">
                  <c:v>43296</c:v>
                </c:pt>
                <c:pt idx="223">
                  <c:v>43297</c:v>
                </c:pt>
                <c:pt idx="224">
                  <c:v>43298</c:v>
                </c:pt>
                <c:pt idx="225">
                  <c:v>43299</c:v>
                </c:pt>
                <c:pt idx="226">
                  <c:v>43300</c:v>
                </c:pt>
                <c:pt idx="227">
                  <c:v>43301</c:v>
                </c:pt>
                <c:pt idx="228">
                  <c:v>43302</c:v>
                </c:pt>
                <c:pt idx="229">
                  <c:v>43303</c:v>
                </c:pt>
                <c:pt idx="230">
                  <c:v>43304</c:v>
                </c:pt>
                <c:pt idx="231">
                  <c:v>43305</c:v>
                </c:pt>
                <c:pt idx="232">
                  <c:v>43306</c:v>
                </c:pt>
                <c:pt idx="233">
                  <c:v>43307</c:v>
                </c:pt>
                <c:pt idx="234">
                  <c:v>43308</c:v>
                </c:pt>
                <c:pt idx="235">
                  <c:v>43309</c:v>
                </c:pt>
                <c:pt idx="236">
                  <c:v>43310</c:v>
                </c:pt>
                <c:pt idx="237">
                  <c:v>43311</c:v>
                </c:pt>
                <c:pt idx="238">
                  <c:v>43312</c:v>
                </c:pt>
                <c:pt idx="239">
                  <c:v>43313</c:v>
                </c:pt>
                <c:pt idx="240">
                  <c:v>43314</c:v>
                </c:pt>
                <c:pt idx="241">
                  <c:v>43315</c:v>
                </c:pt>
                <c:pt idx="242">
                  <c:v>43316</c:v>
                </c:pt>
                <c:pt idx="243">
                  <c:v>43317</c:v>
                </c:pt>
                <c:pt idx="244">
                  <c:v>43318</c:v>
                </c:pt>
                <c:pt idx="245">
                  <c:v>43319</c:v>
                </c:pt>
                <c:pt idx="246">
                  <c:v>43320</c:v>
                </c:pt>
                <c:pt idx="247">
                  <c:v>43321</c:v>
                </c:pt>
                <c:pt idx="248">
                  <c:v>43322</c:v>
                </c:pt>
                <c:pt idx="249">
                  <c:v>43323</c:v>
                </c:pt>
                <c:pt idx="250">
                  <c:v>43324</c:v>
                </c:pt>
                <c:pt idx="251">
                  <c:v>43325</c:v>
                </c:pt>
                <c:pt idx="252">
                  <c:v>43326</c:v>
                </c:pt>
                <c:pt idx="253">
                  <c:v>43327</c:v>
                </c:pt>
                <c:pt idx="254">
                  <c:v>43328</c:v>
                </c:pt>
                <c:pt idx="255">
                  <c:v>43329</c:v>
                </c:pt>
                <c:pt idx="256">
                  <c:v>43330</c:v>
                </c:pt>
                <c:pt idx="257">
                  <c:v>43331</c:v>
                </c:pt>
                <c:pt idx="258">
                  <c:v>43332</c:v>
                </c:pt>
                <c:pt idx="259">
                  <c:v>43333</c:v>
                </c:pt>
                <c:pt idx="260">
                  <c:v>43334</c:v>
                </c:pt>
                <c:pt idx="261">
                  <c:v>43335</c:v>
                </c:pt>
                <c:pt idx="262">
                  <c:v>43336</c:v>
                </c:pt>
                <c:pt idx="263">
                  <c:v>43337</c:v>
                </c:pt>
                <c:pt idx="264">
                  <c:v>43338</c:v>
                </c:pt>
                <c:pt idx="265">
                  <c:v>43339</c:v>
                </c:pt>
                <c:pt idx="266">
                  <c:v>43340</c:v>
                </c:pt>
                <c:pt idx="267">
                  <c:v>43341</c:v>
                </c:pt>
                <c:pt idx="268">
                  <c:v>43342</c:v>
                </c:pt>
                <c:pt idx="269">
                  <c:v>43343</c:v>
                </c:pt>
                <c:pt idx="270">
                  <c:v>43344</c:v>
                </c:pt>
                <c:pt idx="271">
                  <c:v>43345</c:v>
                </c:pt>
                <c:pt idx="272">
                  <c:v>43346</c:v>
                </c:pt>
                <c:pt idx="273">
                  <c:v>43347</c:v>
                </c:pt>
                <c:pt idx="274">
                  <c:v>43348</c:v>
                </c:pt>
                <c:pt idx="275">
                  <c:v>43349</c:v>
                </c:pt>
                <c:pt idx="276">
                  <c:v>43350</c:v>
                </c:pt>
                <c:pt idx="277">
                  <c:v>43351</c:v>
                </c:pt>
                <c:pt idx="278">
                  <c:v>43352</c:v>
                </c:pt>
                <c:pt idx="279">
                  <c:v>43353</c:v>
                </c:pt>
                <c:pt idx="280">
                  <c:v>43354</c:v>
                </c:pt>
                <c:pt idx="281">
                  <c:v>43355</c:v>
                </c:pt>
                <c:pt idx="282">
                  <c:v>43356</c:v>
                </c:pt>
                <c:pt idx="283">
                  <c:v>43357</c:v>
                </c:pt>
                <c:pt idx="284">
                  <c:v>43358</c:v>
                </c:pt>
                <c:pt idx="285">
                  <c:v>43359</c:v>
                </c:pt>
                <c:pt idx="286">
                  <c:v>43360</c:v>
                </c:pt>
                <c:pt idx="287">
                  <c:v>43361</c:v>
                </c:pt>
                <c:pt idx="288">
                  <c:v>43362</c:v>
                </c:pt>
                <c:pt idx="289">
                  <c:v>43363</c:v>
                </c:pt>
                <c:pt idx="290">
                  <c:v>43364</c:v>
                </c:pt>
                <c:pt idx="291">
                  <c:v>43365</c:v>
                </c:pt>
                <c:pt idx="292">
                  <c:v>43366</c:v>
                </c:pt>
                <c:pt idx="293">
                  <c:v>43367</c:v>
                </c:pt>
                <c:pt idx="294">
                  <c:v>43368</c:v>
                </c:pt>
                <c:pt idx="295">
                  <c:v>43369</c:v>
                </c:pt>
                <c:pt idx="296">
                  <c:v>43370</c:v>
                </c:pt>
                <c:pt idx="297">
                  <c:v>43371</c:v>
                </c:pt>
                <c:pt idx="298">
                  <c:v>43372</c:v>
                </c:pt>
                <c:pt idx="299">
                  <c:v>43373</c:v>
                </c:pt>
                <c:pt idx="300">
                  <c:v>43374</c:v>
                </c:pt>
                <c:pt idx="301">
                  <c:v>43375</c:v>
                </c:pt>
                <c:pt idx="302">
                  <c:v>43376</c:v>
                </c:pt>
                <c:pt idx="303">
                  <c:v>43377</c:v>
                </c:pt>
                <c:pt idx="304">
                  <c:v>43378</c:v>
                </c:pt>
                <c:pt idx="305">
                  <c:v>43379</c:v>
                </c:pt>
                <c:pt idx="306">
                  <c:v>43380</c:v>
                </c:pt>
                <c:pt idx="307">
                  <c:v>43381</c:v>
                </c:pt>
                <c:pt idx="308">
                  <c:v>43382</c:v>
                </c:pt>
                <c:pt idx="309">
                  <c:v>43383</c:v>
                </c:pt>
                <c:pt idx="310">
                  <c:v>43384</c:v>
                </c:pt>
                <c:pt idx="311">
                  <c:v>43385</c:v>
                </c:pt>
                <c:pt idx="312">
                  <c:v>43386</c:v>
                </c:pt>
                <c:pt idx="313">
                  <c:v>43387</c:v>
                </c:pt>
                <c:pt idx="314">
                  <c:v>43388</c:v>
                </c:pt>
                <c:pt idx="315">
                  <c:v>43389</c:v>
                </c:pt>
                <c:pt idx="316">
                  <c:v>43390</c:v>
                </c:pt>
                <c:pt idx="317">
                  <c:v>43391</c:v>
                </c:pt>
                <c:pt idx="318">
                  <c:v>43392</c:v>
                </c:pt>
                <c:pt idx="319">
                  <c:v>43393</c:v>
                </c:pt>
                <c:pt idx="320">
                  <c:v>43394</c:v>
                </c:pt>
                <c:pt idx="321">
                  <c:v>43395</c:v>
                </c:pt>
                <c:pt idx="322">
                  <c:v>43396</c:v>
                </c:pt>
                <c:pt idx="323">
                  <c:v>43397</c:v>
                </c:pt>
                <c:pt idx="324">
                  <c:v>43398</c:v>
                </c:pt>
                <c:pt idx="325">
                  <c:v>43399</c:v>
                </c:pt>
                <c:pt idx="326">
                  <c:v>43400</c:v>
                </c:pt>
                <c:pt idx="327">
                  <c:v>43401</c:v>
                </c:pt>
                <c:pt idx="328">
                  <c:v>43402</c:v>
                </c:pt>
                <c:pt idx="329">
                  <c:v>43403</c:v>
                </c:pt>
                <c:pt idx="330">
                  <c:v>43404</c:v>
                </c:pt>
                <c:pt idx="331">
                  <c:v>43405</c:v>
                </c:pt>
                <c:pt idx="332">
                  <c:v>43406</c:v>
                </c:pt>
                <c:pt idx="333">
                  <c:v>43407</c:v>
                </c:pt>
                <c:pt idx="334">
                  <c:v>43408</c:v>
                </c:pt>
                <c:pt idx="335">
                  <c:v>43409</c:v>
                </c:pt>
                <c:pt idx="336">
                  <c:v>43410</c:v>
                </c:pt>
                <c:pt idx="337">
                  <c:v>43411</c:v>
                </c:pt>
                <c:pt idx="338">
                  <c:v>43412</c:v>
                </c:pt>
                <c:pt idx="339">
                  <c:v>43413</c:v>
                </c:pt>
                <c:pt idx="340">
                  <c:v>43414</c:v>
                </c:pt>
                <c:pt idx="341">
                  <c:v>43415</c:v>
                </c:pt>
                <c:pt idx="342">
                  <c:v>43416</c:v>
                </c:pt>
                <c:pt idx="343">
                  <c:v>43417</c:v>
                </c:pt>
                <c:pt idx="344">
                  <c:v>43418</c:v>
                </c:pt>
                <c:pt idx="345">
                  <c:v>43419</c:v>
                </c:pt>
                <c:pt idx="346">
                  <c:v>43420</c:v>
                </c:pt>
                <c:pt idx="347">
                  <c:v>43421</c:v>
                </c:pt>
                <c:pt idx="348">
                  <c:v>43422</c:v>
                </c:pt>
                <c:pt idx="349">
                  <c:v>43423</c:v>
                </c:pt>
                <c:pt idx="350">
                  <c:v>43424</c:v>
                </c:pt>
                <c:pt idx="351">
                  <c:v>43425</c:v>
                </c:pt>
                <c:pt idx="352">
                  <c:v>43426</c:v>
                </c:pt>
                <c:pt idx="353">
                  <c:v>43427</c:v>
                </c:pt>
                <c:pt idx="354">
                  <c:v>43428</c:v>
                </c:pt>
                <c:pt idx="355">
                  <c:v>43429</c:v>
                </c:pt>
                <c:pt idx="356">
                  <c:v>43430</c:v>
                </c:pt>
                <c:pt idx="357">
                  <c:v>43431</c:v>
                </c:pt>
                <c:pt idx="358">
                  <c:v>43432</c:v>
                </c:pt>
                <c:pt idx="359">
                  <c:v>43433</c:v>
                </c:pt>
                <c:pt idx="360">
                  <c:v>43434</c:v>
                </c:pt>
                <c:pt idx="361">
                  <c:v>43435</c:v>
                </c:pt>
                <c:pt idx="362">
                  <c:v>43436</c:v>
                </c:pt>
                <c:pt idx="363">
                  <c:v>43437</c:v>
                </c:pt>
                <c:pt idx="364">
                  <c:v>43438</c:v>
                </c:pt>
                <c:pt idx="365">
                  <c:v>43439</c:v>
                </c:pt>
                <c:pt idx="366">
                  <c:v>43440</c:v>
                </c:pt>
                <c:pt idx="367">
                  <c:v>43441</c:v>
                </c:pt>
                <c:pt idx="368">
                  <c:v>43442</c:v>
                </c:pt>
                <c:pt idx="369">
                  <c:v>43443</c:v>
                </c:pt>
                <c:pt idx="370">
                  <c:v>43444</c:v>
                </c:pt>
                <c:pt idx="371">
                  <c:v>43445</c:v>
                </c:pt>
                <c:pt idx="372">
                  <c:v>43446</c:v>
                </c:pt>
                <c:pt idx="373">
                  <c:v>43447</c:v>
                </c:pt>
                <c:pt idx="374">
                  <c:v>43448</c:v>
                </c:pt>
                <c:pt idx="375">
                  <c:v>43449</c:v>
                </c:pt>
                <c:pt idx="376">
                  <c:v>43450</c:v>
                </c:pt>
                <c:pt idx="377">
                  <c:v>43451</c:v>
                </c:pt>
                <c:pt idx="378">
                  <c:v>43452</c:v>
                </c:pt>
                <c:pt idx="379">
                  <c:v>43453</c:v>
                </c:pt>
                <c:pt idx="380">
                  <c:v>43454</c:v>
                </c:pt>
                <c:pt idx="381">
                  <c:v>43455</c:v>
                </c:pt>
                <c:pt idx="382">
                  <c:v>43456</c:v>
                </c:pt>
                <c:pt idx="383">
                  <c:v>43457</c:v>
                </c:pt>
                <c:pt idx="384">
                  <c:v>43458</c:v>
                </c:pt>
                <c:pt idx="385">
                  <c:v>43459</c:v>
                </c:pt>
                <c:pt idx="386">
                  <c:v>43460</c:v>
                </c:pt>
                <c:pt idx="387">
                  <c:v>43461</c:v>
                </c:pt>
                <c:pt idx="388">
                  <c:v>43462</c:v>
                </c:pt>
                <c:pt idx="389">
                  <c:v>43463</c:v>
                </c:pt>
                <c:pt idx="390">
                  <c:v>43464</c:v>
                </c:pt>
                <c:pt idx="391">
                  <c:v>43465</c:v>
                </c:pt>
                <c:pt idx="392">
                  <c:v>43466</c:v>
                </c:pt>
                <c:pt idx="393">
                  <c:v>43467</c:v>
                </c:pt>
                <c:pt idx="394">
                  <c:v>43468</c:v>
                </c:pt>
                <c:pt idx="395">
                  <c:v>43469</c:v>
                </c:pt>
                <c:pt idx="396">
                  <c:v>43470</c:v>
                </c:pt>
                <c:pt idx="397">
                  <c:v>43471</c:v>
                </c:pt>
                <c:pt idx="398">
                  <c:v>43472</c:v>
                </c:pt>
                <c:pt idx="399">
                  <c:v>43473</c:v>
                </c:pt>
                <c:pt idx="400">
                  <c:v>43474</c:v>
                </c:pt>
                <c:pt idx="401">
                  <c:v>43475</c:v>
                </c:pt>
                <c:pt idx="402">
                  <c:v>43476</c:v>
                </c:pt>
                <c:pt idx="403">
                  <c:v>43477</c:v>
                </c:pt>
                <c:pt idx="404">
                  <c:v>43478</c:v>
                </c:pt>
                <c:pt idx="405">
                  <c:v>43479</c:v>
                </c:pt>
                <c:pt idx="406">
                  <c:v>43480</c:v>
                </c:pt>
                <c:pt idx="407">
                  <c:v>43481</c:v>
                </c:pt>
                <c:pt idx="408">
                  <c:v>43482</c:v>
                </c:pt>
                <c:pt idx="409">
                  <c:v>43483</c:v>
                </c:pt>
                <c:pt idx="410">
                  <c:v>43484</c:v>
                </c:pt>
                <c:pt idx="411">
                  <c:v>43485</c:v>
                </c:pt>
                <c:pt idx="412">
                  <c:v>43486</c:v>
                </c:pt>
                <c:pt idx="413">
                  <c:v>43487</c:v>
                </c:pt>
                <c:pt idx="414">
                  <c:v>43488</c:v>
                </c:pt>
                <c:pt idx="415">
                  <c:v>43489</c:v>
                </c:pt>
                <c:pt idx="416">
                  <c:v>43490</c:v>
                </c:pt>
                <c:pt idx="417">
                  <c:v>43491</c:v>
                </c:pt>
                <c:pt idx="418">
                  <c:v>43492</c:v>
                </c:pt>
                <c:pt idx="419">
                  <c:v>43493</c:v>
                </c:pt>
                <c:pt idx="420">
                  <c:v>43494</c:v>
                </c:pt>
                <c:pt idx="421">
                  <c:v>43495</c:v>
                </c:pt>
                <c:pt idx="422">
                  <c:v>43496</c:v>
                </c:pt>
                <c:pt idx="423">
                  <c:v>43497</c:v>
                </c:pt>
                <c:pt idx="424">
                  <c:v>43498</c:v>
                </c:pt>
                <c:pt idx="425">
                  <c:v>43499</c:v>
                </c:pt>
                <c:pt idx="426">
                  <c:v>43500</c:v>
                </c:pt>
                <c:pt idx="427">
                  <c:v>43501</c:v>
                </c:pt>
                <c:pt idx="428">
                  <c:v>43502</c:v>
                </c:pt>
                <c:pt idx="429">
                  <c:v>43503</c:v>
                </c:pt>
                <c:pt idx="430">
                  <c:v>43504</c:v>
                </c:pt>
                <c:pt idx="431">
                  <c:v>43505</c:v>
                </c:pt>
                <c:pt idx="432">
                  <c:v>43506</c:v>
                </c:pt>
                <c:pt idx="433">
                  <c:v>43507</c:v>
                </c:pt>
                <c:pt idx="434">
                  <c:v>43508</c:v>
                </c:pt>
                <c:pt idx="435">
                  <c:v>43509</c:v>
                </c:pt>
                <c:pt idx="436">
                  <c:v>43510</c:v>
                </c:pt>
                <c:pt idx="437">
                  <c:v>43511</c:v>
                </c:pt>
                <c:pt idx="438">
                  <c:v>43512</c:v>
                </c:pt>
                <c:pt idx="439">
                  <c:v>43513</c:v>
                </c:pt>
                <c:pt idx="440">
                  <c:v>43514</c:v>
                </c:pt>
                <c:pt idx="441">
                  <c:v>43515</c:v>
                </c:pt>
                <c:pt idx="442">
                  <c:v>43516</c:v>
                </c:pt>
                <c:pt idx="443">
                  <c:v>43517</c:v>
                </c:pt>
                <c:pt idx="444">
                  <c:v>43518</c:v>
                </c:pt>
                <c:pt idx="445">
                  <c:v>43519</c:v>
                </c:pt>
                <c:pt idx="446">
                  <c:v>43520</c:v>
                </c:pt>
                <c:pt idx="447">
                  <c:v>43521</c:v>
                </c:pt>
                <c:pt idx="448">
                  <c:v>43522</c:v>
                </c:pt>
                <c:pt idx="449">
                  <c:v>43523</c:v>
                </c:pt>
                <c:pt idx="450">
                  <c:v>43524</c:v>
                </c:pt>
                <c:pt idx="451">
                  <c:v>43525</c:v>
                </c:pt>
                <c:pt idx="452">
                  <c:v>43526</c:v>
                </c:pt>
                <c:pt idx="453">
                  <c:v>43527</c:v>
                </c:pt>
                <c:pt idx="454">
                  <c:v>43528</c:v>
                </c:pt>
                <c:pt idx="455">
                  <c:v>43529</c:v>
                </c:pt>
                <c:pt idx="456">
                  <c:v>43530</c:v>
                </c:pt>
                <c:pt idx="457">
                  <c:v>43531</c:v>
                </c:pt>
                <c:pt idx="458">
                  <c:v>43532</c:v>
                </c:pt>
                <c:pt idx="459">
                  <c:v>43533</c:v>
                </c:pt>
                <c:pt idx="460">
                  <c:v>43534</c:v>
                </c:pt>
                <c:pt idx="461">
                  <c:v>43535</c:v>
                </c:pt>
                <c:pt idx="462">
                  <c:v>43536</c:v>
                </c:pt>
                <c:pt idx="463">
                  <c:v>43537</c:v>
                </c:pt>
                <c:pt idx="464">
                  <c:v>43538</c:v>
                </c:pt>
                <c:pt idx="465">
                  <c:v>43539</c:v>
                </c:pt>
                <c:pt idx="466">
                  <c:v>43540</c:v>
                </c:pt>
                <c:pt idx="467">
                  <c:v>43541</c:v>
                </c:pt>
                <c:pt idx="468">
                  <c:v>43542</c:v>
                </c:pt>
                <c:pt idx="469">
                  <c:v>43543</c:v>
                </c:pt>
                <c:pt idx="470">
                  <c:v>43544</c:v>
                </c:pt>
                <c:pt idx="471">
                  <c:v>43545</c:v>
                </c:pt>
                <c:pt idx="472">
                  <c:v>43546</c:v>
                </c:pt>
                <c:pt idx="473">
                  <c:v>43547</c:v>
                </c:pt>
                <c:pt idx="474">
                  <c:v>43548</c:v>
                </c:pt>
                <c:pt idx="475">
                  <c:v>43549</c:v>
                </c:pt>
                <c:pt idx="476">
                  <c:v>43550</c:v>
                </c:pt>
                <c:pt idx="477">
                  <c:v>43551</c:v>
                </c:pt>
                <c:pt idx="478">
                  <c:v>43552</c:v>
                </c:pt>
                <c:pt idx="479">
                  <c:v>43553</c:v>
                </c:pt>
                <c:pt idx="480">
                  <c:v>43554</c:v>
                </c:pt>
                <c:pt idx="481">
                  <c:v>43555</c:v>
                </c:pt>
                <c:pt idx="482">
                  <c:v>43556</c:v>
                </c:pt>
                <c:pt idx="483">
                  <c:v>43557</c:v>
                </c:pt>
                <c:pt idx="484">
                  <c:v>43558</c:v>
                </c:pt>
                <c:pt idx="485">
                  <c:v>43559</c:v>
                </c:pt>
                <c:pt idx="486">
                  <c:v>43560</c:v>
                </c:pt>
                <c:pt idx="487">
                  <c:v>43561</c:v>
                </c:pt>
                <c:pt idx="488">
                  <c:v>43562</c:v>
                </c:pt>
                <c:pt idx="489">
                  <c:v>43563</c:v>
                </c:pt>
                <c:pt idx="490">
                  <c:v>43564</c:v>
                </c:pt>
                <c:pt idx="491">
                  <c:v>43565</c:v>
                </c:pt>
                <c:pt idx="492">
                  <c:v>43566</c:v>
                </c:pt>
                <c:pt idx="493">
                  <c:v>43567</c:v>
                </c:pt>
                <c:pt idx="494">
                  <c:v>43568</c:v>
                </c:pt>
                <c:pt idx="495">
                  <c:v>43569</c:v>
                </c:pt>
                <c:pt idx="496">
                  <c:v>43570</c:v>
                </c:pt>
                <c:pt idx="497">
                  <c:v>43571</c:v>
                </c:pt>
                <c:pt idx="498">
                  <c:v>43572</c:v>
                </c:pt>
                <c:pt idx="499">
                  <c:v>43573</c:v>
                </c:pt>
                <c:pt idx="500">
                  <c:v>43574</c:v>
                </c:pt>
                <c:pt idx="501">
                  <c:v>43575</c:v>
                </c:pt>
                <c:pt idx="502">
                  <c:v>43576</c:v>
                </c:pt>
                <c:pt idx="503">
                  <c:v>43577</c:v>
                </c:pt>
                <c:pt idx="504">
                  <c:v>43578</c:v>
                </c:pt>
                <c:pt idx="505">
                  <c:v>43579</c:v>
                </c:pt>
                <c:pt idx="506">
                  <c:v>43580</c:v>
                </c:pt>
                <c:pt idx="507">
                  <c:v>43581</c:v>
                </c:pt>
                <c:pt idx="508">
                  <c:v>43582</c:v>
                </c:pt>
                <c:pt idx="509">
                  <c:v>43583</c:v>
                </c:pt>
                <c:pt idx="510">
                  <c:v>43584</c:v>
                </c:pt>
                <c:pt idx="511">
                  <c:v>43585</c:v>
                </c:pt>
                <c:pt idx="512">
                  <c:v>43586</c:v>
                </c:pt>
                <c:pt idx="513">
                  <c:v>43587</c:v>
                </c:pt>
                <c:pt idx="514">
                  <c:v>43588</c:v>
                </c:pt>
                <c:pt idx="515">
                  <c:v>43589</c:v>
                </c:pt>
                <c:pt idx="516">
                  <c:v>43590</c:v>
                </c:pt>
                <c:pt idx="517">
                  <c:v>43591</c:v>
                </c:pt>
                <c:pt idx="518">
                  <c:v>43592</c:v>
                </c:pt>
                <c:pt idx="519">
                  <c:v>43593</c:v>
                </c:pt>
                <c:pt idx="520">
                  <c:v>43594</c:v>
                </c:pt>
                <c:pt idx="521">
                  <c:v>43595</c:v>
                </c:pt>
                <c:pt idx="522">
                  <c:v>43596</c:v>
                </c:pt>
                <c:pt idx="523">
                  <c:v>43597</c:v>
                </c:pt>
                <c:pt idx="524">
                  <c:v>43598</c:v>
                </c:pt>
                <c:pt idx="525">
                  <c:v>43599</c:v>
                </c:pt>
                <c:pt idx="526">
                  <c:v>43600</c:v>
                </c:pt>
                <c:pt idx="527">
                  <c:v>43601</c:v>
                </c:pt>
                <c:pt idx="528">
                  <c:v>43602</c:v>
                </c:pt>
                <c:pt idx="529">
                  <c:v>43603</c:v>
                </c:pt>
                <c:pt idx="530">
                  <c:v>43604</c:v>
                </c:pt>
                <c:pt idx="531">
                  <c:v>43605</c:v>
                </c:pt>
                <c:pt idx="532">
                  <c:v>43606</c:v>
                </c:pt>
                <c:pt idx="533">
                  <c:v>43607</c:v>
                </c:pt>
                <c:pt idx="534">
                  <c:v>43608</c:v>
                </c:pt>
                <c:pt idx="535">
                  <c:v>43609</c:v>
                </c:pt>
                <c:pt idx="536">
                  <c:v>43610</c:v>
                </c:pt>
                <c:pt idx="537">
                  <c:v>43611</c:v>
                </c:pt>
                <c:pt idx="538">
                  <c:v>43612</c:v>
                </c:pt>
                <c:pt idx="539">
                  <c:v>43613</c:v>
                </c:pt>
                <c:pt idx="540">
                  <c:v>43614</c:v>
                </c:pt>
                <c:pt idx="541">
                  <c:v>43615</c:v>
                </c:pt>
                <c:pt idx="542">
                  <c:v>43616</c:v>
                </c:pt>
                <c:pt idx="543">
                  <c:v>43617</c:v>
                </c:pt>
                <c:pt idx="544">
                  <c:v>43618</c:v>
                </c:pt>
                <c:pt idx="545">
                  <c:v>43619</c:v>
                </c:pt>
                <c:pt idx="546">
                  <c:v>43620</c:v>
                </c:pt>
                <c:pt idx="547">
                  <c:v>43621</c:v>
                </c:pt>
                <c:pt idx="548">
                  <c:v>43622</c:v>
                </c:pt>
                <c:pt idx="549">
                  <c:v>43623</c:v>
                </c:pt>
                <c:pt idx="550">
                  <c:v>43624</c:v>
                </c:pt>
                <c:pt idx="551">
                  <c:v>43625</c:v>
                </c:pt>
                <c:pt idx="552">
                  <c:v>43626</c:v>
                </c:pt>
                <c:pt idx="553">
                  <c:v>43627</c:v>
                </c:pt>
                <c:pt idx="554">
                  <c:v>43628</c:v>
                </c:pt>
                <c:pt idx="555">
                  <c:v>43629</c:v>
                </c:pt>
                <c:pt idx="556">
                  <c:v>43630</c:v>
                </c:pt>
                <c:pt idx="557">
                  <c:v>43631</c:v>
                </c:pt>
                <c:pt idx="558">
                  <c:v>43632</c:v>
                </c:pt>
                <c:pt idx="559">
                  <c:v>43633</c:v>
                </c:pt>
                <c:pt idx="560">
                  <c:v>43634</c:v>
                </c:pt>
                <c:pt idx="561">
                  <c:v>43635</c:v>
                </c:pt>
                <c:pt idx="562">
                  <c:v>43636</c:v>
                </c:pt>
                <c:pt idx="563">
                  <c:v>43637</c:v>
                </c:pt>
                <c:pt idx="564">
                  <c:v>43638</c:v>
                </c:pt>
                <c:pt idx="565">
                  <c:v>43639</c:v>
                </c:pt>
                <c:pt idx="566">
                  <c:v>43640</c:v>
                </c:pt>
                <c:pt idx="567">
                  <c:v>43641</c:v>
                </c:pt>
                <c:pt idx="568">
                  <c:v>43642</c:v>
                </c:pt>
                <c:pt idx="569">
                  <c:v>43643</c:v>
                </c:pt>
                <c:pt idx="570">
                  <c:v>43644</c:v>
                </c:pt>
                <c:pt idx="571">
                  <c:v>43645</c:v>
                </c:pt>
                <c:pt idx="572">
                  <c:v>43646</c:v>
                </c:pt>
                <c:pt idx="573">
                  <c:v>43647</c:v>
                </c:pt>
                <c:pt idx="574">
                  <c:v>43648</c:v>
                </c:pt>
                <c:pt idx="575">
                  <c:v>43649</c:v>
                </c:pt>
                <c:pt idx="576">
                  <c:v>43650</c:v>
                </c:pt>
                <c:pt idx="577">
                  <c:v>43651</c:v>
                </c:pt>
                <c:pt idx="578">
                  <c:v>43652</c:v>
                </c:pt>
                <c:pt idx="579">
                  <c:v>43653</c:v>
                </c:pt>
                <c:pt idx="580">
                  <c:v>43654</c:v>
                </c:pt>
                <c:pt idx="581">
                  <c:v>43655</c:v>
                </c:pt>
                <c:pt idx="582">
                  <c:v>43656</c:v>
                </c:pt>
                <c:pt idx="583">
                  <c:v>43657</c:v>
                </c:pt>
                <c:pt idx="584">
                  <c:v>43658</c:v>
                </c:pt>
                <c:pt idx="585">
                  <c:v>43659</c:v>
                </c:pt>
                <c:pt idx="586">
                  <c:v>43660</c:v>
                </c:pt>
                <c:pt idx="587">
                  <c:v>43661</c:v>
                </c:pt>
                <c:pt idx="588">
                  <c:v>43662</c:v>
                </c:pt>
                <c:pt idx="589">
                  <c:v>43663</c:v>
                </c:pt>
                <c:pt idx="590">
                  <c:v>43664</c:v>
                </c:pt>
                <c:pt idx="591">
                  <c:v>43665</c:v>
                </c:pt>
                <c:pt idx="592">
                  <c:v>43666</c:v>
                </c:pt>
                <c:pt idx="593">
                  <c:v>43667</c:v>
                </c:pt>
                <c:pt idx="594">
                  <c:v>43668</c:v>
                </c:pt>
                <c:pt idx="595">
                  <c:v>43669</c:v>
                </c:pt>
                <c:pt idx="596">
                  <c:v>43670</c:v>
                </c:pt>
                <c:pt idx="597">
                  <c:v>43671</c:v>
                </c:pt>
                <c:pt idx="598">
                  <c:v>43672</c:v>
                </c:pt>
                <c:pt idx="599">
                  <c:v>43673</c:v>
                </c:pt>
                <c:pt idx="600">
                  <c:v>43674</c:v>
                </c:pt>
                <c:pt idx="601">
                  <c:v>43675</c:v>
                </c:pt>
                <c:pt idx="602">
                  <c:v>43676</c:v>
                </c:pt>
                <c:pt idx="603">
                  <c:v>43677</c:v>
                </c:pt>
                <c:pt idx="604">
                  <c:v>43678</c:v>
                </c:pt>
                <c:pt idx="605">
                  <c:v>43679</c:v>
                </c:pt>
                <c:pt idx="606">
                  <c:v>43680</c:v>
                </c:pt>
                <c:pt idx="607">
                  <c:v>43681</c:v>
                </c:pt>
                <c:pt idx="608">
                  <c:v>43682</c:v>
                </c:pt>
                <c:pt idx="609">
                  <c:v>43683</c:v>
                </c:pt>
                <c:pt idx="610">
                  <c:v>43684</c:v>
                </c:pt>
                <c:pt idx="611">
                  <c:v>43685</c:v>
                </c:pt>
                <c:pt idx="612">
                  <c:v>43686</c:v>
                </c:pt>
                <c:pt idx="613">
                  <c:v>43687</c:v>
                </c:pt>
                <c:pt idx="614">
                  <c:v>43688</c:v>
                </c:pt>
                <c:pt idx="615">
                  <c:v>43689</c:v>
                </c:pt>
                <c:pt idx="616">
                  <c:v>43690</c:v>
                </c:pt>
                <c:pt idx="617">
                  <c:v>43691</c:v>
                </c:pt>
                <c:pt idx="618">
                  <c:v>43692</c:v>
                </c:pt>
                <c:pt idx="619">
                  <c:v>43693</c:v>
                </c:pt>
                <c:pt idx="620">
                  <c:v>43694</c:v>
                </c:pt>
                <c:pt idx="621">
                  <c:v>43695</c:v>
                </c:pt>
                <c:pt idx="622">
                  <c:v>43696</c:v>
                </c:pt>
                <c:pt idx="623">
                  <c:v>43697</c:v>
                </c:pt>
                <c:pt idx="624">
                  <c:v>43698</c:v>
                </c:pt>
                <c:pt idx="625">
                  <c:v>43699</c:v>
                </c:pt>
                <c:pt idx="626">
                  <c:v>43700</c:v>
                </c:pt>
                <c:pt idx="627">
                  <c:v>43701</c:v>
                </c:pt>
                <c:pt idx="628">
                  <c:v>43702</c:v>
                </c:pt>
                <c:pt idx="629">
                  <c:v>43703</c:v>
                </c:pt>
                <c:pt idx="630">
                  <c:v>43704</c:v>
                </c:pt>
                <c:pt idx="631">
                  <c:v>43705</c:v>
                </c:pt>
                <c:pt idx="632">
                  <c:v>43706</c:v>
                </c:pt>
                <c:pt idx="633">
                  <c:v>43707</c:v>
                </c:pt>
                <c:pt idx="634">
                  <c:v>43708</c:v>
                </c:pt>
                <c:pt idx="635">
                  <c:v>43709</c:v>
                </c:pt>
                <c:pt idx="636">
                  <c:v>43710</c:v>
                </c:pt>
                <c:pt idx="637">
                  <c:v>43711</c:v>
                </c:pt>
                <c:pt idx="638">
                  <c:v>43712</c:v>
                </c:pt>
                <c:pt idx="639">
                  <c:v>43713</c:v>
                </c:pt>
                <c:pt idx="640">
                  <c:v>43714</c:v>
                </c:pt>
                <c:pt idx="641">
                  <c:v>43715</c:v>
                </c:pt>
                <c:pt idx="642">
                  <c:v>43716</c:v>
                </c:pt>
                <c:pt idx="643">
                  <c:v>43717</c:v>
                </c:pt>
                <c:pt idx="644">
                  <c:v>43718</c:v>
                </c:pt>
                <c:pt idx="645">
                  <c:v>43719</c:v>
                </c:pt>
                <c:pt idx="646">
                  <c:v>43720</c:v>
                </c:pt>
                <c:pt idx="647">
                  <c:v>43721</c:v>
                </c:pt>
                <c:pt idx="648">
                  <c:v>43722</c:v>
                </c:pt>
                <c:pt idx="649">
                  <c:v>43723</c:v>
                </c:pt>
                <c:pt idx="650">
                  <c:v>43724</c:v>
                </c:pt>
                <c:pt idx="651">
                  <c:v>43725</c:v>
                </c:pt>
                <c:pt idx="652">
                  <c:v>43726</c:v>
                </c:pt>
                <c:pt idx="653">
                  <c:v>43727</c:v>
                </c:pt>
                <c:pt idx="654">
                  <c:v>43728</c:v>
                </c:pt>
                <c:pt idx="655">
                  <c:v>43729</c:v>
                </c:pt>
                <c:pt idx="656">
                  <c:v>43730</c:v>
                </c:pt>
                <c:pt idx="657">
                  <c:v>43731</c:v>
                </c:pt>
                <c:pt idx="658">
                  <c:v>43732</c:v>
                </c:pt>
                <c:pt idx="659">
                  <c:v>43733</c:v>
                </c:pt>
                <c:pt idx="660">
                  <c:v>43734</c:v>
                </c:pt>
                <c:pt idx="661">
                  <c:v>43735</c:v>
                </c:pt>
                <c:pt idx="662">
                  <c:v>43736</c:v>
                </c:pt>
                <c:pt idx="663">
                  <c:v>43737</c:v>
                </c:pt>
                <c:pt idx="664">
                  <c:v>43738</c:v>
                </c:pt>
                <c:pt idx="665">
                  <c:v>43739</c:v>
                </c:pt>
                <c:pt idx="666">
                  <c:v>43740</c:v>
                </c:pt>
                <c:pt idx="667">
                  <c:v>43741</c:v>
                </c:pt>
                <c:pt idx="668">
                  <c:v>43742</c:v>
                </c:pt>
                <c:pt idx="669">
                  <c:v>43743</c:v>
                </c:pt>
                <c:pt idx="670">
                  <c:v>43744</c:v>
                </c:pt>
                <c:pt idx="671">
                  <c:v>43745</c:v>
                </c:pt>
                <c:pt idx="672">
                  <c:v>43746</c:v>
                </c:pt>
                <c:pt idx="673">
                  <c:v>43747</c:v>
                </c:pt>
                <c:pt idx="674">
                  <c:v>43748</c:v>
                </c:pt>
                <c:pt idx="675">
                  <c:v>43749</c:v>
                </c:pt>
                <c:pt idx="676">
                  <c:v>43750</c:v>
                </c:pt>
                <c:pt idx="677">
                  <c:v>43751</c:v>
                </c:pt>
                <c:pt idx="678">
                  <c:v>43752</c:v>
                </c:pt>
                <c:pt idx="679">
                  <c:v>43753</c:v>
                </c:pt>
                <c:pt idx="680">
                  <c:v>43754</c:v>
                </c:pt>
                <c:pt idx="681">
                  <c:v>43755</c:v>
                </c:pt>
                <c:pt idx="682">
                  <c:v>43756</c:v>
                </c:pt>
                <c:pt idx="683">
                  <c:v>43757</c:v>
                </c:pt>
                <c:pt idx="684">
                  <c:v>43758</c:v>
                </c:pt>
                <c:pt idx="685">
                  <c:v>43759</c:v>
                </c:pt>
                <c:pt idx="686">
                  <c:v>43760</c:v>
                </c:pt>
                <c:pt idx="687">
                  <c:v>43761</c:v>
                </c:pt>
                <c:pt idx="688">
                  <c:v>43762</c:v>
                </c:pt>
                <c:pt idx="689">
                  <c:v>43763</c:v>
                </c:pt>
                <c:pt idx="690">
                  <c:v>43764</c:v>
                </c:pt>
                <c:pt idx="691">
                  <c:v>43765</c:v>
                </c:pt>
                <c:pt idx="692">
                  <c:v>43766</c:v>
                </c:pt>
                <c:pt idx="693">
                  <c:v>43767</c:v>
                </c:pt>
                <c:pt idx="694">
                  <c:v>43768</c:v>
                </c:pt>
                <c:pt idx="695">
                  <c:v>43769</c:v>
                </c:pt>
                <c:pt idx="696">
                  <c:v>43770</c:v>
                </c:pt>
                <c:pt idx="697">
                  <c:v>43771</c:v>
                </c:pt>
                <c:pt idx="698">
                  <c:v>43772</c:v>
                </c:pt>
                <c:pt idx="699">
                  <c:v>43773</c:v>
                </c:pt>
                <c:pt idx="700">
                  <c:v>43774</c:v>
                </c:pt>
                <c:pt idx="701">
                  <c:v>43775</c:v>
                </c:pt>
                <c:pt idx="702">
                  <c:v>43776</c:v>
                </c:pt>
                <c:pt idx="703">
                  <c:v>43777</c:v>
                </c:pt>
                <c:pt idx="704">
                  <c:v>43778</c:v>
                </c:pt>
                <c:pt idx="705">
                  <c:v>43779</c:v>
                </c:pt>
                <c:pt idx="706">
                  <c:v>43780</c:v>
                </c:pt>
                <c:pt idx="707">
                  <c:v>43781</c:v>
                </c:pt>
                <c:pt idx="708">
                  <c:v>43782</c:v>
                </c:pt>
                <c:pt idx="709">
                  <c:v>43783</c:v>
                </c:pt>
                <c:pt idx="710">
                  <c:v>43784</c:v>
                </c:pt>
                <c:pt idx="711">
                  <c:v>43785</c:v>
                </c:pt>
                <c:pt idx="712">
                  <c:v>43786</c:v>
                </c:pt>
                <c:pt idx="713">
                  <c:v>43787</c:v>
                </c:pt>
                <c:pt idx="714">
                  <c:v>43788</c:v>
                </c:pt>
                <c:pt idx="715">
                  <c:v>43789</c:v>
                </c:pt>
                <c:pt idx="716">
                  <c:v>43790</c:v>
                </c:pt>
                <c:pt idx="717">
                  <c:v>43791</c:v>
                </c:pt>
                <c:pt idx="718">
                  <c:v>43792</c:v>
                </c:pt>
                <c:pt idx="719">
                  <c:v>43793</c:v>
                </c:pt>
                <c:pt idx="720">
                  <c:v>43794</c:v>
                </c:pt>
                <c:pt idx="721">
                  <c:v>43795</c:v>
                </c:pt>
                <c:pt idx="722">
                  <c:v>43796</c:v>
                </c:pt>
                <c:pt idx="723">
                  <c:v>43797</c:v>
                </c:pt>
                <c:pt idx="724">
                  <c:v>43798</c:v>
                </c:pt>
                <c:pt idx="725">
                  <c:v>43799</c:v>
                </c:pt>
                <c:pt idx="726">
                  <c:v>43800</c:v>
                </c:pt>
                <c:pt idx="727">
                  <c:v>43801</c:v>
                </c:pt>
                <c:pt idx="728">
                  <c:v>43802</c:v>
                </c:pt>
                <c:pt idx="729">
                  <c:v>43803</c:v>
                </c:pt>
                <c:pt idx="730">
                  <c:v>43804</c:v>
                </c:pt>
                <c:pt idx="731">
                  <c:v>43805</c:v>
                </c:pt>
                <c:pt idx="732">
                  <c:v>43806</c:v>
                </c:pt>
                <c:pt idx="733">
                  <c:v>43807</c:v>
                </c:pt>
                <c:pt idx="734">
                  <c:v>43808</c:v>
                </c:pt>
                <c:pt idx="735">
                  <c:v>43809</c:v>
                </c:pt>
                <c:pt idx="736">
                  <c:v>43810</c:v>
                </c:pt>
                <c:pt idx="737">
                  <c:v>43811</c:v>
                </c:pt>
                <c:pt idx="738">
                  <c:v>43812</c:v>
                </c:pt>
                <c:pt idx="739">
                  <c:v>43813</c:v>
                </c:pt>
                <c:pt idx="740">
                  <c:v>43814</c:v>
                </c:pt>
                <c:pt idx="741">
                  <c:v>43815</c:v>
                </c:pt>
                <c:pt idx="742">
                  <c:v>43816</c:v>
                </c:pt>
                <c:pt idx="743">
                  <c:v>43817</c:v>
                </c:pt>
                <c:pt idx="744">
                  <c:v>43818</c:v>
                </c:pt>
                <c:pt idx="745">
                  <c:v>43819</c:v>
                </c:pt>
                <c:pt idx="746">
                  <c:v>43820</c:v>
                </c:pt>
                <c:pt idx="747">
                  <c:v>43821</c:v>
                </c:pt>
                <c:pt idx="748">
                  <c:v>43822</c:v>
                </c:pt>
                <c:pt idx="749">
                  <c:v>43823</c:v>
                </c:pt>
                <c:pt idx="750">
                  <c:v>43824</c:v>
                </c:pt>
                <c:pt idx="751">
                  <c:v>43825</c:v>
                </c:pt>
                <c:pt idx="752">
                  <c:v>43826</c:v>
                </c:pt>
                <c:pt idx="753">
                  <c:v>43827</c:v>
                </c:pt>
                <c:pt idx="754">
                  <c:v>43828</c:v>
                </c:pt>
                <c:pt idx="755">
                  <c:v>43829</c:v>
                </c:pt>
                <c:pt idx="756">
                  <c:v>43830</c:v>
                </c:pt>
                <c:pt idx="757">
                  <c:v>43831</c:v>
                </c:pt>
                <c:pt idx="758">
                  <c:v>43832</c:v>
                </c:pt>
                <c:pt idx="759">
                  <c:v>43833</c:v>
                </c:pt>
                <c:pt idx="760">
                  <c:v>43834</c:v>
                </c:pt>
                <c:pt idx="761">
                  <c:v>43835</c:v>
                </c:pt>
                <c:pt idx="762">
                  <c:v>43836</c:v>
                </c:pt>
                <c:pt idx="763">
                  <c:v>43837</c:v>
                </c:pt>
                <c:pt idx="764">
                  <c:v>43838</c:v>
                </c:pt>
                <c:pt idx="765">
                  <c:v>43839</c:v>
                </c:pt>
                <c:pt idx="766">
                  <c:v>43840</c:v>
                </c:pt>
                <c:pt idx="767">
                  <c:v>43841</c:v>
                </c:pt>
                <c:pt idx="768">
                  <c:v>43842</c:v>
                </c:pt>
                <c:pt idx="769">
                  <c:v>43843</c:v>
                </c:pt>
                <c:pt idx="770">
                  <c:v>43844</c:v>
                </c:pt>
                <c:pt idx="771">
                  <c:v>43845</c:v>
                </c:pt>
                <c:pt idx="772">
                  <c:v>43846</c:v>
                </c:pt>
                <c:pt idx="773">
                  <c:v>43847</c:v>
                </c:pt>
                <c:pt idx="774">
                  <c:v>43848</c:v>
                </c:pt>
                <c:pt idx="775">
                  <c:v>43849</c:v>
                </c:pt>
                <c:pt idx="776">
                  <c:v>43850</c:v>
                </c:pt>
                <c:pt idx="777">
                  <c:v>43851</c:v>
                </c:pt>
                <c:pt idx="778">
                  <c:v>43852</c:v>
                </c:pt>
                <c:pt idx="779">
                  <c:v>43853</c:v>
                </c:pt>
                <c:pt idx="780">
                  <c:v>43854</c:v>
                </c:pt>
                <c:pt idx="781">
                  <c:v>43855</c:v>
                </c:pt>
                <c:pt idx="782">
                  <c:v>43856</c:v>
                </c:pt>
                <c:pt idx="783">
                  <c:v>43857</c:v>
                </c:pt>
                <c:pt idx="784">
                  <c:v>43858</c:v>
                </c:pt>
                <c:pt idx="785">
                  <c:v>43859</c:v>
                </c:pt>
                <c:pt idx="786">
                  <c:v>43860</c:v>
                </c:pt>
                <c:pt idx="787">
                  <c:v>43861</c:v>
                </c:pt>
                <c:pt idx="788">
                  <c:v>43862</c:v>
                </c:pt>
                <c:pt idx="789">
                  <c:v>43863</c:v>
                </c:pt>
                <c:pt idx="790">
                  <c:v>43864</c:v>
                </c:pt>
                <c:pt idx="791">
                  <c:v>43865</c:v>
                </c:pt>
                <c:pt idx="792">
                  <c:v>43866</c:v>
                </c:pt>
                <c:pt idx="793">
                  <c:v>43867</c:v>
                </c:pt>
                <c:pt idx="794">
                  <c:v>43868</c:v>
                </c:pt>
                <c:pt idx="795">
                  <c:v>43869</c:v>
                </c:pt>
                <c:pt idx="796">
                  <c:v>43870</c:v>
                </c:pt>
                <c:pt idx="797">
                  <c:v>43871</c:v>
                </c:pt>
                <c:pt idx="798">
                  <c:v>43872</c:v>
                </c:pt>
                <c:pt idx="799">
                  <c:v>43873</c:v>
                </c:pt>
                <c:pt idx="800">
                  <c:v>43874</c:v>
                </c:pt>
                <c:pt idx="801">
                  <c:v>43875</c:v>
                </c:pt>
                <c:pt idx="802">
                  <c:v>43876</c:v>
                </c:pt>
                <c:pt idx="803">
                  <c:v>43877</c:v>
                </c:pt>
                <c:pt idx="804">
                  <c:v>43878</c:v>
                </c:pt>
                <c:pt idx="805">
                  <c:v>43879</c:v>
                </c:pt>
                <c:pt idx="806">
                  <c:v>43880</c:v>
                </c:pt>
                <c:pt idx="807">
                  <c:v>43881</c:v>
                </c:pt>
                <c:pt idx="808">
                  <c:v>43882</c:v>
                </c:pt>
                <c:pt idx="809">
                  <c:v>43883</c:v>
                </c:pt>
                <c:pt idx="810">
                  <c:v>43884</c:v>
                </c:pt>
                <c:pt idx="811">
                  <c:v>43885</c:v>
                </c:pt>
                <c:pt idx="812">
                  <c:v>43886</c:v>
                </c:pt>
                <c:pt idx="813">
                  <c:v>43887</c:v>
                </c:pt>
                <c:pt idx="814">
                  <c:v>43888</c:v>
                </c:pt>
                <c:pt idx="815">
                  <c:v>43889</c:v>
                </c:pt>
                <c:pt idx="816">
                  <c:v>43890</c:v>
                </c:pt>
                <c:pt idx="817">
                  <c:v>43891</c:v>
                </c:pt>
                <c:pt idx="818">
                  <c:v>43892</c:v>
                </c:pt>
                <c:pt idx="819">
                  <c:v>43893</c:v>
                </c:pt>
                <c:pt idx="820">
                  <c:v>43894</c:v>
                </c:pt>
                <c:pt idx="821">
                  <c:v>43895</c:v>
                </c:pt>
                <c:pt idx="822">
                  <c:v>43896</c:v>
                </c:pt>
                <c:pt idx="823">
                  <c:v>43897</c:v>
                </c:pt>
                <c:pt idx="824">
                  <c:v>43898</c:v>
                </c:pt>
                <c:pt idx="825">
                  <c:v>43899</c:v>
                </c:pt>
                <c:pt idx="826">
                  <c:v>43900</c:v>
                </c:pt>
                <c:pt idx="827">
                  <c:v>43901</c:v>
                </c:pt>
                <c:pt idx="828">
                  <c:v>43902</c:v>
                </c:pt>
                <c:pt idx="829">
                  <c:v>43903</c:v>
                </c:pt>
                <c:pt idx="830">
                  <c:v>43904</c:v>
                </c:pt>
                <c:pt idx="831">
                  <c:v>43905</c:v>
                </c:pt>
                <c:pt idx="832">
                  <c:v>43906</c:v>
                </c:pt>
                <c:pt idx="833">
                  <c:v>43907</c:v>
                </c:pt>
                <c:pt idx="834">
                  <c:v>43908</c:v>
                </c:pt>
                <c:pt idx="835">
                  <c:v>43909</c:v>
                </c:pt>
                <c:pt idx="836">
                  <c:v>43910</c:v>
                </c:pt>
                <c:pt idx="837">
                  <c:v>43911</c:v>
                </c:pt>
                <c:pt idx="838">
                  <c:v>43912</c:v>
                </c:pt>
                <c:pt idx="839">
                  <c:v>43913</c:v>
                </c:pt>
                <c:pt idx="840">
                  <c:v>43914</c:v>
                </c:pt>
                <c:pt idx="841">
                  <c:v>43915</c:v>
                </c:pt>
                <c:pt idx="842">
                  <c:v>43916</c:v>
                </c:pt>
                <c:pt idx="843">
                  <c:v>43917</c:v>
                </c:pt>
                <c:pt idx="844">
                  <c:v>43918</c:v>
                </c:pt>
                <c:pt idx="845">
                  <c:v>43919</c:v>
                </c:pt>
                <c:pt idx="846">
                  <c:v>43920</c:v>
                </c:pt>
                <c:pt idx="847">
                  <c:v>43921</c:v>
                </c:pt>
                <c:pt idx="848">
                  <c:v>43922</c:v>
                </c:pt>
                <c:pt idx="849">
                  <c:v>43923</c:v>
                </c:pt>
                <c:pt idx="850">
                  <c:v>43924</c:v>
                </c:pt>
                <c:pt idx="851">
                  <c:v>43925</c:v>
                </c:pt>
                <c:pt idx="852">
                  <c:v>43926</c:v>
                </c:pt>
                <c:pt idx="853">
                  <c:v>43927</c:v>
                </c:pt>
                <c:pt idx="854">
                  <c:v>43928</c:v>
                </c:pt>
                <c:pt idx="855">
                  <c:v>43929</c:v>
                </c:pt>
                <c:pt idx="856">
                  <c:v>43930</c:v>
                </c:pt>
                <c:pt idx="857">
                  <c:v>43931</c:v>
                </c:pt>
                <c:pt idx="858">
                  <c:v>43932</c:v>
                </c:pt>
                <c:pt idx="859">
                  <c:v>43933</c:v>
                </c:pt>
                <c:pt idx="860">
                  <c:v>43934</c:v>
                </c:pt>
                <c:pt idx="861">
                  <c:v>43935</c:v>
                </c:pt>
                <c:pt idx="862">
                  <c:v>43936</c:v>
                </c:pt>
                <c:pt idx="863">
                  <c:v>43937</c:v>
                </c:pt>
                <c:pt idx="864">
                  <c:v>43938</c:v>
                </c:pt>
                <c:pt idx="865">
                  <c:v>43939</c:v>
                </c:pt>
                <c:pt idx="866">
                  <c:v>43940</c:v>
                </c:pt>
                <c:pt idx="867">
                  <c:v>43941</c:v>
                </c:pt>
                <c:pt idx="868">
                  <c:v>43942</c:v>
                </c:pt>
                <c:pt idx="869">
                  <c:v>43943</c:v>
                </c:pt>
                <c:pt idx="870">
                  <c:v>43944</c:v>
                </c:pt>
                <c:pt idx="871">
                  <c:v>43945</c:v>
                </c:pt>
                <c:pt idx="872">
                  <c:v>43946</c:v>
                </c:pt>
                <c:pt idx="873">
                  <c:v>43947</c:v>
                </c:pt>
                <c:pt idx="874">
                  <c:v>43948</c:v>
                </c:pt>
                <c:pt idx="875">
                  <c:v>43949</c:v>
                </c:pt>
                <c:pt idx="876">
                  <c:v>43950</c:v>
                </c:pt>
                <c:pt idx="877">
                  <c:v>43951</c:v>
                </c:pt>
                <c:pt idx="878">
                  <c:v>43952</c:v>
                </c:pt>
                <c:pt idx="879">
                  <c:v>43953</c:v>
                </c:pt>
                <c:pt idx="880">
                  <c:v>43954</c:v>
                </c:pt>
                <c:pt idx="881">
                  <c:v>43955</c:v>
                </c:pt>
                <c:pt idx="882">
                  <c:v>43956</c:v>
                </c:pt>
                <c:pt idx="883">
                  <c:v>43957</c:v>
                </c:pt>
                <c:pt idx="884">
                  <c:v>43958</c:v>
                </c:pt>
                <c:pt idx="885">
                  <c:v>43959</c:v>
                </c:pt>
                <c:pt idx="886">
                  <c:v>43960</c:v>
                </c:pt>
                <c:pt idx="887">
                  <c:v>43961</c:v>
                </c:pt>
                <c:pt idx="888">
                  <c:v>43962</c:v>
                </c:pt>
                <c:pt idx="889">
                  <c:v>43963</c:v>
                </c:pt>
                <c:pt idx="890">
                  <c:v>43964</c:v>
                </c:pt>
                <c:pt idx="891">
                  <c:v>43965</c:v>
                </c:pt>
                <c:pt idx="892">
                  <c:v>43966</c:v>
                </c:pt>
                <c:pt idx="893">
                  <c:v>43967</c:v>
                </c:pt>
                <c:pt idx="894">
                  <c:v>43968</c:v>
                </c:pt>
                <c:pt idx="895">
                  <c:v>43969</c:v>
                </c:pt>
                <c:pt idx="896">
                  <c:v>43970</c:v>
                </c:pt>
                <c:pt idx="897">
                  <c:v>43971</c:v>
                </c:pt>
                <c:pt idx="898">
                  <c:v>43972</c:v>
                </c:pt>
                <c:pt idx="899">
                  <c:v>43973</c:v>
                </c:pt>
                <c:pt idx="900">
                  <c:v>43974</c:v>
                </c:pt>
                <c:pt idx="901">
                  <c:v>43975</c:v>
                </c:pt>
                <c:pt idx="902">
                  <c:v>43976</c:v>
                </c:pt>
                <c:pt idx="903">
                  <c:v>43977</c:v>
                </c:pt>
                <c:pt idx="904">
                  <c:v>43978</c:v>
                </c:pt>
                <c:pt idx="905">
                  <c:v>43979</c:v>
                </c:pt>
                <c:pt idx="906">
                  <c:v>43980</c:v>
                </c:pt>
                <c:pt idx="907">
                  <c:v>43981</c:v>
                </c:pt>
                <c:pt idx="908">
                  <c:v>43982</c:v>
                </c:pt>
                <c:pt idx="909">
                  <c:v>43983</c:v>
                </c:pt>
                <c:pt idx="910">
                  <c:v>43984</c:v>
                </c:pt>
                <c:pt idx="911">
                  <c:v>43985</c:v>
                </c:pt>
                <c:pt idx="912">
                  <c:v>43986</c:v>
                </c:pt>
                <c:pt idx="913">
                  <c:v>43987</c:v>
                </c:pt>
                <c:pt idx="914">
                  <c:v>43988</c:v>
                </c:pt>
                <c:pt idx="915">
                  <c:v>43989</c:v>
                </c:pt>
                <c:pt idx="916">
                  <c:v>43990</c:v>
                </c:pt>
                <c:pt idx="917">
                  <c:v>43991</c:v>
                </c:pt>
                <c:pt idx="918">
                  <c:v>43992</c:v>
                </c:pt>
                <c:pt idx="919">
                  <c:v>43993</c:v>
                </c:pt>
                <c:pt idx="920">
                  <c:v>43994</c:v>
                </c:pt>
                <c:pt idx="921">
                  <c:v>43995</c:v>
                </c:pt>
                <c:pt idx="922">
                  <c:v>43996</c:v>
                </c:pt>
                <c:pt idx="923">
                  <c:v>43997</c:v>
                </c:pt>
                <c:pt idx="924">
                  <c:v>43998</c:v>
                </c:pt>
                <c:pt idx="925">
                  <c:v>43999</c:v>
                </c:pt>
                <c:pt idx="926">
                  <c:v>44000</c:v>
                </c:pt>
                <c:pt idx="927">
                  <c:v>44001</c:v>
                </c:pt>
                <c:pt idx="928">
                  <c:v>44002</c:v>
                </c:pt>
                <c:pt idx="929">
                  <c:v>44003</c:v>
                </c:pt>
                <c:pt idx="930">
                  <c:v>44004</c:v>
                </c:pt>
                <c:pt idx="931">
                  <c:v>44005</c:v>
                </c:pt>
                <c:pt idx="932">
                  <c:v>44006</c:v>
                </c:pt>
                <c:pt idx="933">
                  <c:v>44007</c:v>
                </c:pt>
                <c:pt idx="934">
                  <c:v>44008</c:v>
                </c:pt>
                <c:pt idx="935">
                  <c:v>44009</c:v>
                </c:pt>
                <c:pt idx="936">
                  <c:v>44010</c:v>
                </c:pt>
                <c:pt idx="937">
                  <c:v>44011</c:v>
                </c:pt>
                <c:pt idx="938">
                  <c:v>44012</c:v>
                </c:pt>
                <c:pt idx="939">
                  <c:v>44013</c:v>
                </c:pt>
                <c:pt idx="940">
                  <c:v>44014</c:v>
                </c:pt>
                <c:pt idx="941">
                  <c:v>44015</c:v>
                </c:pt>
                <c:pt idx="942">
                  <c:v>44016</c:v>
                </c:pt>
                <c:pt idx="943">
                  <c:v>44017</c:v>
                </c:pt>
                <c:pt idx="944">
                  <c:v>44018</c:v>
                </c:pt>
                <c:pt idx="945">
                  <c:v>44019</c:v>
                </c:pt>
                <c:pt idx="946">
                  <c:v>44020</c:v>
                </c:pt>
                <c:pt idx="947">
                  <c:v>44021</c:v>
                </c:pt>
                <c:pt idx="948">
                  <c:v>44022</c:v>
                </c:pt>
                <c:pt idx="949">
                  <c:v>44023</c:v>
                </c:pt>
                <c:pt idx="950">
                  <c:v>44024</c:v>
                </c:pt>
                <c:pt idx="951">
                  <c:v>44025</c:v>
                </c:pt>
                <c:pt idx="952">
                  <c:v>44026</c:v>
                </c:pt>
                <c:pt idx="953">
                  <c:v>44027</c:v>
                </c:pt>
                <c:pt idx="954">
                  <c:v>44028</c:v>
                </c:pt>
                <c:pt idx="955">
                  <c:v>44029</c:v>
                </c:pt>
                <c:pt idx="956">
                  <c:v>44030</c:v>
                </c:pt>
                <c:pt idx="957">
                  <c:v>44031</c:v>
                </c:pt>
                <c:pt idx="958">
                  <c:v>44032</c:v>
                </c:pt>
                <c:pt idx="959">
                  <c:v>44033</c:v>
                </c:pt>
                <c:pt idx="960">
                  <c:v>44034</c:v>
                </c:pt>
                <c:pt idx="961">
                  <c:v>44035</c:v>
                </c:pt>
                <c:pt idx="962">
                  <c:v>44036</c:v>
                </c:pt>
                <c:pt idx="963">
                  <c:v>44037</c:v>
                </c:pt>
                <c:pt idx="964">
                  <c:v>44038</c:v>
                </c:pt>
                <c:pt idx="965">
                  <c:v>44039</c:v>
                </c:pt>
                <c:pt idx="966">
                  <c:v>44040</c:v>
                </c:pt>
                <c:pt idx="967">
                  <c:v>44041</c:v>
                </c:pt>
                <c:pt idx="968">
                  <c:v>44042</c:v>
                </c:pt>
                <c:pt idx="969">
                  <c:v>44043</c:v>
                </c:pt>
                <c:pt idx="970">
                  <c:v>44044</c:v>
                </c:pt>
                <c:pt idx="971">
                  <c:v>44045</c:v>
                </c:pt>
                <c:pt idx="972">
                  <c:v>44046</c:v>
                </c:pt>
                <c:pt idx="973">
                  <c:v>44047</c:v>
                </c:pt>
                <c:pt idx="974">
                  <c:v>44048</c:v>
                </c:pt>
                <c:pt idx="975">
                  <c:v>44049</c:v>
                </c:pt>
                <c:pt idx="976">
                  <c:v>44050</c:v>
                </c:pt>
                <c:pt idx="977">
                  <c:v>44051</c:v>
                </c:pt>
                <c:pt idx="978">
                  <c:v>44052</c:v>
                </c:pt>
                <c:pt idx="979">
                  <c:v>44053</c:v>
                </c:pt>
                <c:pt idx="980">
                  <c:v>44054</c:v>
                </c:pt>
                <c:pt idx="981">
                  <c:v>44055</c:v>
                </c:pt>
                <c:pt idx="982">
                  <c:v>44056</c:v>
                </c:pt>
                <c:pt idx="983">
                  <c:v>44057</c:v>
                </c:pt>
                <c:pt idx="984">
                  <c:v>44058</c:v>
                </c:pt>
                <c:pt idx="985">
                  <c:v>44059</c:v>
                </c:pt>
                <c:pt idx="986">
                  <c:v>44060</c:v>
                </c:pt>
                <c:pt idx="987">
                  <c:v>44061</c:v>
                </c:pt>
                <c:pt idx="988">
                  <c:v>44062</c:v>
                </c:pt>
                <c:pt idx="989">
                  <c:v>44063</c:v>
                </c:pt>
                <c:pt idx="990">
                  <c:v>44064</c:v>
                </c:pt>
                <c:pt idx="991">
                  <c:v>44065</c:v>
                </c:pt>
                <c:pt idx="992">
                  <c:v>44066</c:v>
                </c:pt>
                <c:pt idx="993">
                  <c:v>44067</c:v>
                </c:pt>
                <c:pt idx="994">
                  <c:v>44068</c:v>
                </c:pt>
                <c:pt idx="995">
                  <c:v>44069</c:v>
                </c:pt>
                <c:pt idx="996">
                  <c:v>44070</c:v>
                </c:pt>
                <c:pt idx="997">
                  <c:v>44071</c:v>
                </c:pt>
                <c:pt idx="998">
                  <c:v>44072</c:v>
                </c:pt>
                <c:pt idx="999">
                  <c:v>44073</c:v>
                </c:pt>
                <c:pt idx="1000">
                  <c:v>44074</c:v>
                </c:pt>
                <c:pt idx="1001">
                  <c:v>44075</c:v>
                </c:pt>
                <c:pt idx="1002">
                  <c:v>44076</c:v>
                </c:pt>
                <c:pt idx="1003">
                  <c:v>44077</c:v>
                </c:pt>
                <c:pt idx="1004">
                  <c:v>44078</c:v>
                </c:pt>
                <c:pt idx="1005">
                  <c:v>44079</c:v>
                </c:pt>
                <c:pt idx="1006">
                  <c:v>44080</c:v>
                </c:pt>
                <c:pt idx="1007">
                  <c:v>44081</c:v>
                </c:pt>
                <c:pt idx="1008">
                  <c:v>44082</c:v>
                </c:pt>
                <c:pt idx="1009">
                  <c:v>44083</c:v>
                </c:pt>
                <c:pt idx="1010">
                  <c:v>44084</c:v>
                </c:pt>
                <c:pt idx="1011">
                  <c:v>44085</c:v>
                </c:pt>
                <c:pt idx="1012">
                  <c:v>44086</c:v>
                </c:pt>
                <c:pt idx="1013">
                  <c:v>44087</c:v>
                </c:pt>
                <c:pt idx="1014">
                  <c:v>44088</c:v>
                </c:pt>
                <c:pt idx="1015">
                  <c:v>44089</c:v>
                </c:pt>
                <c:pt idx="1016">
                  <c:v>44090</c:v>
                </c:pt>
                <c:pt idx="1017">
                  <c:v>44091</c:v>
                </c:pt>
                <c:pt idx="1018">
                  <c:v>44092</c:v>
                </c:pt>
                <c:pt idx="1019">
                  <c:v>44093</c:v>
                </c:pt>
                <c:pt idx="1020">
                  <c:v>44094</c:v>
                </c:pt>
                <c:pt idx="1021">
                  <c:v>44095</c:v>
                </c:pt>
                <c:pt idx="1022">
                  <c:v>44096</c:v>
                </c:pt>
                <c:pt idx="1023">
                  <c:v>44097</c:v>
                </c:pt>
                <c:pt idx="1024">
                  <c:v>44098</c:v>
                </c:pt>
                <c:pt idx="1025">
                  <c:v>44099</c:v>
                </c:pt>
                <c:pt idx="1026">
                  <c:v>44100</c:v>
                </c:pt>
                <c:pt idx="1027">
                  <c:v>44101</c:v>
                </c:pt>
                <c:pt idx="1028">
                  <c:v>44102</c:v>
                </c:pt>
                <c:pt idx="1029">
                  <c:v>44103</c:v>
                </c:pt>
                <c:pt idx="1030">
                  <c:v>44104</c:v>
                </c:pt>
                <c:pt idx="1031">
                  <c:v>44105</c:v>
                </c:pt>
                <c:pt idx="1032">
                  <c:v>44106</c:v>
                </c:pt>
                <c:pt idx="1033">
                  <c:v>44107</c:v>
                </c:pt>
                <c:pt idx="1034">
                  <c:v>44108</c:v>
                </c:pt>
                <c:pt idx="1035">
                  <c:v>44109</c:v>
                </c:pt>
                <c:pt idx="1036">
                  <c:v>44110</c:v>
                </c:pt>
                <c:pt idx="1037">
                  <c:v>44111</c:v>
                </c:pt>
                <c:pt idx="1038">
                  <c:v>44112</c:v>
                </c:pt>
                <c:pt idx="1039">
                  <c:v>44113</c:v>
                </c:pt>
                <c:pt idx="1040">
                  <c:v>44114</c:v>
                </c:pt>
                <c:pt idx="1041">
                  <c:v>44115</c:v>
                </c:pt>
                <c:pt idx="1042">
                  <c:v>44116</c:v>
                </c:pt>
                <c:pt idx="1043">
                  <c:v>44117</c:v>
                </c:pt>
                <c:pt idx="1044">
                  <c:v>44118</c:v>
                </c:pt>
                <c:pt idx="1045">
                  <c:v>44119</c:v>
                </c:pt>
                <c:pt idx="1046">
                  <c:v>44120</c:v>
                </c:pt>
                <c:pt idx="1047">
                  <c:v>44121</c:v>
                </c:pt>
                <c:pt idx="1048">
                  <c:v>44122</c:v>
                </c:pt>
                <c:pt idx="1049">
                  <c:v>44123</c:v>
                </c:pt>
                <c:pt idx="1050">
                  <c:v>44124</c:v>
                </c:pt>
                <c:pt idx="1051">
                  <c:v>44125</c:v>
                </c:pt>
                <c:pt idx="1052">
                  <c:v>44126</c:v>
                </c:pt>
                <c:pt idx="1053">
                  <c:v>44127</c:v>
                </c:pt>
                <c:pt idx="1054">
                  <c:v>44128</c:v>
                </c:pt>
                <c:pt idx="1055">
                  <c:v>44129</c:v>
                </c:pt>
                <c:pt idx="1056">
                  <c:v>44130</c:v>
                </c:pt>
                <c:pt idx="1057">
                  <c:v>44131</c:v>
                </c:pt>
                <c:pt idx="1058">
                  <c:v>44132</c:v>
                </c:pt>
                <c:pt idx="1059">
                  <c:v>44133</c:v>
                </c:pt>
                <c:pt idx="1060">
                  <c:v>44134</c:v>
                </c:pt>
                <c:pt idx="1061">
                  <c:v>44135</c:v>
                </c:pt>
                <c:pt idx="1062">
                  <c:v>44136</c:v>
                </c:pt>
                <c:pt idx="1063">
                  <c:v>44137</c:v>
                </c:pt>
                <c:pt idx="1064">
                  <c:v>44138</c:v>
                </c:pt>
                <c:pt idx="1065">
                  <c:v>44139</c:v>
                </c:pt>
                <c:pt idx="1066">
                  <c:v>44140</c:v>
                </c:pt>
                <c:pt idx="1067">
                  <c:v>44141</c:v>
                </c:pt>
                <c:pt idx="1068">
                  <c:v>44142</c:v>
                </c:pt>
                <c:pt idx="1069">
                  <c:v>44143</c:v>
                </c:pt>
                <c:pt idx="1070">
                  <c:v>44144</c:v>
                </c:pt>
                <c:pt idx="1071">
                  <c:v>44145</c:v>
                </c:pt>
                <c:pt idx="1072">
                  <c:v>44146</c:v>
                </c:pt>
                <c:pt idx="1073">
                  <c:v>44147</c:v>
                </c:pt>
                <c:pt idx="1074">
                  <c:v>44148</c:v>
                </c:pt>
                <c:pt idx="1075">
                  <c:v>44149</c:v>
                </c:pt>
                <c:pt idx="1076">
                  <c:v>44150</c:v>
                </c:pt>
                <c:pt idx="1077">
                  <c:v>44151</c:v>
                </c:pt>
                <c:pt idx="1078">
                  <c:v>44152</c:v>
                </c:pt>
                <c:pt idx="1079">
                  <c:v>44153</c:v>
                </c:pt>
                <c:pt idx="1080">
                  <c:v>44154</c:v>
                </c:pt>
                <c:pt idx="1081">
                  <c:v>44155</c:v>
                </c:pt>
                <c:pt idx="1082">
                  <c:v>44156</c:v>
                </c:pt>
                <c:pt idx="1083">
                  <c:v>44157</c:v>
                </c:pt>
                <c:pt idx="1084">
                  <c:v>44158</c:v>
                </c:pt>
                <c:pt idx="1085">
                  <c:v>44159</c:v>
                </c:pt>
                <c:pt idx="1086">
                  <c:v>44160</c:v>
                </c:pt>
                <c:pt idx="1087">
                  <c:v>44161</c:v>
                </c:pt>
                <c:pt idx="1088">
                  <c:v>44162</c:v>
                </c:pt>
                <c:pt idx="1089">
                  <c:v>44163</c:v>
                </c:pt>
                <c:pt idx="1090">
                  <c:v>44164</c:v>
                </c:pt>
                <c:pt idx="1091">
                  <c:v>44165</c:v>
                </c:pt>
                <c:pt idx="1092">
                  <c:v>44166</c:v>
                </c:pt>
                <c:pt idx="1093">
                  <c:v>44167</c:v>
                </c:pt>
                <c:pt idx="1094">
                  <c:v>44168</c:v>
                </c:pt>
                <c:pt idx="1095">
                  <c:v>44169</c:v>
                </c:pt>
                <c:pt idx="1096">
                  <c:v>44170</c:v>
                </c:pt>
                <c:pt idx="1097">
                  <c:v>44171</c:v>
                </c:pt>
                <c:pt idx="1098">
                  <c:v>44172</c:v>
                </c:pt>
                <c:pt idx="1099">
                  <c:v>44173</c:v>
                </c:pt>
                <c:pt idx="1100">
                  <c:v>44174</c:v>
                </c:pt>
                <c:pt idx="1101">
                  <c:v>44175</c:v>
                </c:pt>
                <c:pt idx="1102">
                  <c:v>44176</c:v>
                </c:pt>
                <c:pt idx="1103">
                  <c:v>44177</c:v>
                </c:pt>
                <c:pt idx="1104">
                  <c:v>44178</c:v>
                </c:pt>
                <c:pt idx="1105">
                  <c:v>44179</c:v>
                </c:pt>
                <c:pt idx="1106">
                  <c:v>44180</c:v>
                </c:pt>
                <c:pt idx="1107">
                  <c:v>44181</c:v>
                </c:pt>
                <c:pt idx="1108">
                  <c:v>44182</c:v>
                </c:pt>
                <c:pt idx="1109">
                  <c:v>44183</c:v>
                </c:pt>
                <c:pt idx="1110">
                  <c:v>44184</c:v>
                </c:pt>
                <c:pt idx="1111">
                  <c:v>44185</c:v>
                </c:pt>
                <c:pt idx="1112">
                  <c:v>44186</c:v>
                </c:pt>
                <c:pt idx="1113">
                  <c:v>44187</c:v>
                </c:pt>
                <c:pt idx="1114">
                  <c:v>44188</c:v>
                </c:pt>
                <c:pt idx="1115">
                  <c:v>44189</c:v>
                </c:pt>
                <c:pt idx="1116">
                  <c:v>44190</c:v>
                </c:pt>
                <c:pt idx="1117">
                  <c:v>44191</c:v>
                </c:pt>
                <c:pt idx="1118">
                  <c:v>44192</c:v>
                </c:pt>
                <c:pt idx="1119">
                  <c:v>44193</c:v>
                </c:pt>
                <c:pt idx="1120">
                  <c:v>44194</c:v>
                </c:pt>
                <c:pt idx="1121">
                  <c:v>44195</c:v>
                </c:pt>
                <c:pt idx="1122">
                  <c:v>44196</c:v>
                </c:pt>
                <c:pt idx="1123">
                  <c:v>44197</c:v>
                </c:pt>
                <c:pt idx="1124">
                  <c:v>44198</c:v>
                </c:pt>
                <c:pt idx="1125">
                  <c:v>44199</c:v>
                </c:pt>
                <c:pt idx="1126">
                  <c:v>44200</c:v>
                </c:pt>
                <c:pt idx="1127">
                  <c:v>44201</c:v>
                </c:pt>
                <c:pt idx="1128">
                  <c:v>44202</c:v>
                </c:pt>
                <c:pt idx="1129">
                  <c:v>44203</c:v>
                </c:pt>
                <c:pt idx="1130">
                  <c:v>44204</c:v>
                </c:pt>
                <c:pt idx="1131">
                  <c:v>44205</c:v>
                </c:pt>
                <c:pt idx="1132">
                  <c:v>44206</c:v>
                </c:pt>
                <c:pt idx="1133">
                  <c:v>44207</c:v>
                </c:pt>
                <c:pt idx="1134">
                  <c:v>44208</c:v>
                </c:pt>
                <c:pt idx="1135">
                  <c:v>44209</c:v>
                </c:pt>
                <c:pt idx="1136">
                  <c:v>44210</c:v>
                </c:pt>
                <c:pt idx="1137">
                  <c:v>44211</c:v>
                </c:pt>
                <c:pt idx="1138">
                  <c:v>44212</c:v>
                </c:pt>
                <c:pt idx="1139">
                  <c:v>44213</c:v>
                </c:pt>
                <c:pt idx="1140">
                  <c:v>44214</c:v>
                </c:pt>
                <c:pt idx="1141">
                  <c:v>44215</c:v>
                </c:pt>
                <c:pt idx="1142">
                  <c:v>44216</c:v>
                </c:pt>
                <c:pt idx="1143">
                  <c:v>44217</c:v>
                </c:pt>
                <c:pt idx="1144">
                  <c:v>44218</c:v>
                </c:pt>
                <c:pt idx="1145">
                  <c:v>44219</c:v>
                </c:pt>
                <c:pt idx="1146">
                  <c:v>44220</c:v>
                </c:pt>
                <c:pt idx="1147">
                  <c:v>44221</c:v>
                </c:pt>
                <c:pt idx="1148">
                  <c:v>44222</c:v>
                </c:pt>
                <c:pt idx="1149">
                  <c:v>44223</c:v>
                </c:pt>
                <c:pt idx="1150">
                  <c:v>44224</c:v>
                </c:pt>
                <c:pt idx="1151">
                  <c:v>44225</c:v>
                </c:pt>
                <c:pt idx="1152">
                  <c:v>44226</c:v>
                </c:pt>
                <c:pt idx="1153">
                  <c:v>44227</c:v>
                </c:pt>
                <c:pt idx="1154">
                  <c:v>44228</c:v>
                </c:pt>
                <c:pt idx="1155">
                  <c:v>44229</c:v>
                </c:pt>
                <c:pt idx="1156">
                  <c:v>44230</c:v>
                </c:pt>
                <c:pt idx="1157">
                  <c:v>44231</c:v>
                </c:pt>
                <c:pt idx="1158">
                  <c:v>44232</c:v>
                </c:pt>
                <c:pt idx="1159">
                  <c:v>44233</c:v>
                </c:pt>
                <c:pt idx="1160">
                  <c:v>44234</c:v>
                </c:pt>
                <c:pt idx="1161">
                  <c:v>44235</c:v>
                </c:pt>
                <c:pt idx="1162">
                  <c:v>44236</c:v>
                </c:pt>
                <c:pt idx="1163">
                  <c:v>44237</c:v>
                </c:pt>
                <c:pt idx="1164">
                  <c:v>44238</c:v>
                </c:pt>
                <c:pt idx="1165">
                  <c:v>44239</c:v>
                </c:pt>
                <c:pt idx="1166">
                  <c:v>44240</c:v>
                </c:pt>
                <c:pt idx="1167">
                  <c:v>44241</c:v>
                </c:pt>
                <c:pt idx="1168">
                  <c:v>44242</c:v>
                </c:pt>
                <c:pt idx="1169">
                  <c:v>44243</c:v>
                </c:pt>
                <c:pt idx="1170">
                  <c:v>44244</c:v>
                </c:pt>
                <c:pt idx="1171">
                  <c:v>44245</c:v>
                </c:pt>
                <c:pt idx="1172">
                  <c:v>44246</c:v>
                </c:pt>
                <c:pt idx="1173">
                  <c:v>44247</c:v>
                </c:pt>
                <c:pt idx="1174">
                  <c:v>44248</c:v>
                </c:pt>
                <c:pt idx="1175">
                  <c:v>44249</c:v>
                </c:pt>
                <c:pt idx="1176">
                  <c:v>44250</c:v>
                </c:pt>
                <c:pt idx="1177">
                  <c:v>44251</c:v>
                </c:pt>
                <c:pt idx="1178">
                  <c:v>44252</c:v>
                </c:pt>
                <c:pt idx="1179">
                  <c:v>44253</c:v>
                </c:pt>
                <c:pt idx="1180">
                  <c:v>44254</c:v>
                </c:pt>
                <c:pt idx="1181">
                  <c:v>44255</c:v>
                </c:pt>
                <c:pt idx="1182">
                  <c:v>44256</c:v>
                </c:pt>
                <c:pt idx="1183">
                  <c:v>44257</c:v>
                </c:pt>
                <c:pt idx="1184">
                  <c:v>44258</c:v>
                </c:pt>
                <c:pt idx="1185">
                  <c:v>44259</c:v>
                </c:pt>
                <c:pt idx="1186">
                  <c:v>44260</c:v>
                </c:pt>
                <c:pt idx="1187">
                  <c:v>44261</c:v>
                </c:pt>
                <c:pt idx="1188">
                  <c:v>44262</c:v>
                </c:pt>
                <c:pt idx="1189">
                  <c:v>44263</c:v>
                </c:pt>
                <c:pt idx="1190">
                  <c:v>44264</c:v>
                </c:pt>
                <c:pt idx="1191">
                  <c:v>44265</c:v>
                </c:pt>
                <c:pt idx="1192">
                  <c:v>44266</c:v>
                </c:pt>
                <c:pt idx="1193">
                  <c:v>44267</c:v>
                </c:pt>
                <c:pt idx="1194">
                  <c:v>44268</c:v>
                </c:pt>
                <c:pt idx="1195">
                  <c:v>44269</c:v>
                </c:pt>
                <c:pt idx="1196">
                  <c:v>44270</c:v>
                </c:pt>
                <c:pt idx="1197">
                  <c:v>44271</c:v>
                </c:pt>
                <c:pt idx="1198">
                  <c:v>44272</c:v>
                </c:pt>
                <c:pt idx="1199">
                  <c:v>44273</c:v>
                </c:pt>
                <c:pt idx="1200">
                  <c:v>44274</c:v>
                </c:pt>
                <c:pt idx="1201">
                  <c:v>44275</c:v>
                </c:pt>
                <c:pt idx="1202">
                  <c:v>44276</c:v>
                </c:pt>
                <c:pt idx="1203">
                  <c:v>44277</c:v>
                </c:pt>
                <c:pt idx="1204">
                  <c:v>44278</c:v>
                </c:pt>
                <c:pt idx="1205">
                  <c:v>44279</c:v>
                </c:pt>
                <c:pt idx="1206">
                  <c:v>44280</c:v>
                </c:pt>
                <c:pt idx="1207">
                  <c:v>44281</c:v>
                </c:pt>
                <c:pt idx="1208">
                  <c:v>44282</c:v>
                </c:pt>
                <c:pt idx="1209">
                  <c:v>44283</c:v>
                </c:pt>
                <c:pt idx="1210">
                  <c:v>44284</c:v>
                </c:pt>
                <c:pt idx="1211">
                  <c:v>44285</c:v>
                </c:pt>
                <c:pt idx="1212">
                  <c:v>44286</c:v>
                </c:pt>
                <c:pt idx="1213">
                  <c:v>44287</c:v>
                </c:pt>
                <c:pt idx="1214">
                  <c:v>44288</c:v>
                </c:pt>
                <c:pt idx="1215">
                  <c:v>44289</c:v>
                </c:pt>
                <c:pt idx="1216">
                  <c:v>44290</c:v>
                </c:pt>
                <c:pt idx="1217">
                  <c:v>44291</c:v>
                </c:pt>
                <c:pt idx="1218">
                  <c:v>44292</c:v>
                </c:pt>
                <c:pt idx="1219">
                  <c:v>44293</c:v>
                </c:pt>
                <c:pt idx="1220">
                  <c:v>44294</c:v>
                </c:pt>
                <c:pt idx="1221">
                  <c:v>44295</c:v>
                </c:pt>
                <c:pt idx="1222">
                  <c:v>44296</c:v>
                </c:pt>
                <c:pt idx="1223">
                  <c:v>44297</c:v>
                </c:pt>
                <c:pt idx="1224">
                  <c:v>44298</c:v>
                </c:pt>
                <c:pt idx="1225">
                  <c:v>44299</c:v>
                </c:pt>
                <c:pt idx="1226">
                  <c:v>44300</c:v>
                </c:pt>
                <c:pt idx="1227">
                  <c:v>44301</c:v>
                </c:pt>
                <c:pt idx="1228">
                  <c:v>44302</c:v>
                </c:pt>
                <c:pt idx="1229">
                  <c:v>44303</c:v>
                </c:pt>
                <c:pt idx="1230">
                  <c:v>44304</c:v>
                </c:pt>
                <c:pt idx="1231">
                  <c:v>44305</c:v>
                </c:pt>
                <c:pt idx="1232">
                  <c:v>44306</c:v>
                </c:pt>
                <c:pt idx="1233">
                  <c:v>44307</c:v>
                </c:pt>
                <c:pt idx="1234">
                  <c:v>44308</c:v>
                </c:pt>
                <c:pt idx="1235">
                  <c:v>44309</c:v>
                </c:pt>
                <c:pt idx="1236">
                  <c:v>44310</c:v>
                </c:pt>
                <c:pt idx="1237">
                  <c:v>44311</c:v>
                </c:pt>
                <c:pt idx="1238">
                  <c:v>44312</c:v>
                </c:pt>
                <c:pt idx="1239">
                  <c:v>44313</c:v>
                </c:pt>
                <c:pt idx="1240">
                  <c:v>44314</c:v>
                </c:pt>
                <c:pt idx="1241">
                  <c:v>44315</c:v>
                </c:pt>
                <c:pt idx="1242">
                  <c:v>44316</c:v>
                </c:pt>
                <c:pt idx="1243">
                  <c:v>44317</c:v>
                </c:pt>
                <c:pt idx="1244">
                  <c:v>44318</c:v>
                </c:pt>
                <c:pt idx="1245">
                  <c:v>44319</c:v>
                </c:pt>
                <c:pt idx="1246">
                  <c:v>44320</c:v>
                </c:pt>
                <c:pt idx="1247">
                  <c:v>44321</c:v>
                </c:pt>
                <c:pt idx="1248">
                  <c:v>44322</c:v>
                </c:pt>
                <c:pt idx="1249">
                  <c:v>44323</c:v>
                </c:pt>
                <c:pt idx="1250">
                  <c:v>44324</c:v>
                </c:pt>
                <c:pt idx="1251">
                  <c:v>44325</c:v>
                </c:pt>
                <c:pt idx="1252">
                  <c:v>44326</c:v>
                </c:pt>
                <c:pt idx="1253">
                  <c:v>44327</c:v>
                </c:pt>
                <c:pt idx="1254">
                  <c:v>44328</c:v>
                </c:pt>
                <c:pt idx="1255">
                  <c:v>44329</c:v>
                </c:pt>
                <c:pt idx="1256">
                  <c:v>44330</c:v>
                </c:pt>
                <c:pt idx="1257">
                  <c:v>44331</c:v>
                </c:pt>
                <c:pt idx="1258">
                  <c:v>44332</c:v>
                </c:pt>
                <c:pt idx="1259">
                  <c:v>44333</c:v>
                </c:pt>
                <c:pt idx="1260">
                  <c:v>44334</c:v>
                </c:pt>
                <c:pt idx="1261">
                  <c:v>44335</c:v>
                </c:pt>
                <c:pt idx="1262">
                  <c:v>44336</c:v>
                </c:pt>
                <c:pt idx="1263">
                  <c:v>44337</c:v>
                </c:pt>
                <c:pt idx="1264">
                  <c:v>44338</c:v>
                </c:pt>
                <c:pt idx="1265">
                  <c:v>44339</c:v>
                </c:pt>
                <c:pt idx="1266">
                  <c:v>44340</c:v>
                </c:pt>
                <c:pt idx="1267">
                  <c:v>44341</c:v>
                </c:pt>
                <c:pt idx="1268">
                  <c:v>44342</c:v>
                </c:pt>
                <c:pt idx="1269">
                  <c:v>44343</c:v>
                </c:pt>
                <c:pt idx="1270">
                  <c:v>44344</c:v>
                </c:pt>
                <c:pt idx="1271">
                  <c:v>44345</c:v>
                </c:pt>
                <c:pt idx="1272">
                  <c:v>44346</c:v>
                </c:pt>
                <c:pt idx="1273">
                  <c:v>44347</c:v>
                </c:pt>
                <c:pt idx="1274">
                  <c:v>44348</c:v>
                </c:pt>
                <c:pt idx="1275">
                  <c:v>44349</c:v>
                </c:pt>
                <c:pt idx="1276">
                  <c:v>44350</c:v>
                </c:pt>
                <c:pt idx="1277">
                  <c:v>44351</c:v>
                </c:pt>
                <c:pt idx="1278">
                  <c:v>44352</c:v>
                </c:pt>
                <c:pt idx="1279">
                  <c:v>44353</c:v>
                </c:pt>
                <c:pt idx="1280">
                  <c:v>44354</c:v>
                </c:pt>
                <c:pt idx="1281">
                  <c:v>44355</c:v>
                </c:pt>
                <c:pt idx="1282">
                  <c:v>44356</c:v>
                </c:pt>
                <c:pt idx="1283">
                  <c:v>44357</c:v>
                </c:pt>
                <c:pt idx="1284">
                  <c:v>44358</c:v>
                </c:pt>
                <c:pt idx="1285">
                  <c:v>44359</c:v>
                </c:pt>
                <c:pt idx="1286">
                  <c:v>44360</c:v>
                </c:pt>
                <c:pt idx="1287">
                  <c:v>44361</c:v>
                </c:pt>
                <c:pt idx="1288">
                  <c:v>44362</c:v>
                </c:pt>
                <c:pt idx="1289">
                  <c:v>44363</c:v>
                </c:pt>
                <c:pt idx="1290">
                  <c:v>44364</c:v>
                </c:pt>
                <c:pt idx="1291">
                  <c:v>44365</c:v>
                </c:pt>
                <c:pt idx="1292">
                  <c:v>44366</c:v>
                </c:pt>
                <c:pt idx="1293">
                  <c:v>44367</c:v>
                </c:pt>
                <c:pt idx="1294">
                  <c:v>44368</c:v>
                </c:pt>
                <c:pt idx="1295">
                  <c:v>44369</c:v>
                </c:pt>
                <c:pt idx="1296">
                  <c:v>44370</c:v>
                </c:pt>
                <c:pt idx="1297">
                  <c:v>44371</c:v>
                </c:pt>
                <c:pt idx="1298">
                  <c:v>44372</c:v>
                </c:pt>
                <c:pt idx="1299">
                  <c:v>44373</c:v>
                </c:pt>
                <c:pt idx="1300">
                  <c:v>44374</c:v>
                </c:pt>
                <c:pt idx="1301">
                  <c:v>44375</c:v>
                </c:pt>
                <c:pt idx="1302">
                  <c:v>44376</c:v>
                </c:pt>
                <c:pt idx="1303">
                  <c:v>44377</c:v>
                </c:pt>
                <c:pt idx="1304">
                  <c:v>44378</c:v>
                </c:pt>
                <c:pt idx="1305">
                  <c:v>44379</c:v>
                </c:pt>
                <c:pt idx="1306">
                  <c:v>44380</c:v>
                </c:pt>
                <c:pt idx="1307">
                  <c:v>44381</c:v>
                </c:pt>
                <c:pt idx="1308">
                  <c:v>44382</c:v>
                </c:pt>
                <c:pt idx="1309">
                  <c:v>44383</c:v>
                </c:pt>
                <c:pt idx="1310">
                  <c:v>44384</c:v>
                </c:pt>
                <c:pt idx="1311">
                  <c:v>44385</c:v>
                </c:pt>
                <c:pt idx="1312">
                  <c:v>44386</c:v>
                </c:pt>
                <c:pt idx="1313">
                  <c:v>44387</c:v>
                </c:pt>
                <c:pt idx="1314">
                  <c:v>44388</c:v>
                </c:pt>
                <c:pt idx="1315">
                  <c:v>44389</c:v>
                </c:pt>
                <c:pt idx="1316">
                  <c:v>44390</c:v>
                </c:pt>
                <c:pt idx="1317">
                  <c:v>44391</c:v>
                </c:pt>
                <c:pt idx="1318">
                  <c:v>44392</c:v>
                </c:pt>
                <c:pt idx="1319">
                  <c:v>44393</c:v>
                </c:pt>
                <c:pt idx="1320">
                  <c:v>44394</c:v>
                </c:pt>
                <c:pt idx="1321">
                  <c:v>44395</c:v>
                </c:pt>
                <c:pt idx="1322">
                  <c:v>44396</c:v>
                </c:pt>
                <c:pt idx="1323">
                  <c:v>44397</c:v>
                </c:pt>
                <c:pt idx="1324">
                  <c:v>44398</c:v>
                </c:pt>
                <c:pt idx="1325">
                  <c:v>44399</c:v>
                </c:pt>
                <c:pt idx="1326">
                  <c:v>44400</c:v>
                </c:pt>
                <c:pt idx="1327">
                  <c:v>44401</c:v>
                </c:pt>
                <c:pt idx="1328">
                  <c:v>44402</c:v>
                </c:pt>
                <c:pt idx="1329">
                  <c:v>44403</c:v>
                </c:pt>
                <c:pt idx="1330">
                  <c:v>44404</c:v>
                </c:pt>
                <c:pt idx="1331">
                  <c:v>44405</c:v>
                </c:pt>
                <c:pt idx="1332">
                  <c:v>44406</c:v>
                </c:pt>
                <c:pt idx="1333">
                  <c:v>44407</c:v>
                </c:pt>
                <c:pt idx="1334">
                  <c:v>44408</c:v>
                </c:pt>
                <c:pt idx="1335">
                  <c:v>44409</c:v>
                </c:pt>
                <c:pt idx="1336">
                  <c:v>44410</c:v>
                </c:pt>
                <c:pt idx="1337">
                  <c:v>44411</c:v>
                </c:pt>
                <c:pt idx="1338">
                  <c:v>44412</c:v>
                </c:pt>
                <c:pt idx="1339">
                  <c:v>44413</c:v>
                </c:pt>
                <c:pt idx="1340">
                  <c:v>44414</c:v>
                </c:pt>
                <c:pt idx="1341">
                  <c:v>44415</c:v>
                </c:pt>
                <c:pt idx="1342">
                  <c:v>44416</c:v>
                </c:pt>
                <c:pt idx="1343">
                  <c:v>44417</c:v>
                </c:pt>
                <c:pt idx="1344">
                  <c:v>44418</c:v>
                </c:pt>
                <c:pt idx="1345">
                  <c:v>44419</c:v>
                </c:pt>
                <c:pt idx="1346">
                  <c:v>44420</c:v>
                </c:pt>
                <c:pt idx="1347">
                  <c:v>44421</c:v>
                </c:pt>
                <c:pt idx="1348">
                  <c:v>44422</c:v>
                </c:pt>
                <c:pt idx="1349">
                  <c:v>44423</c:v>
                </c:pt>
                <c:pt idx="1350">
                  <c:v>44424</c:v>
                </c:pt>
                <c:pt idx="1351">
                  <c:v>44425</c:v>
                </c:pt>
                <c:pt idx="1352">
                  <c:v>44426</c:v>
                </c:pt>
                <c:pt idx="1353">
                  <c:v>44427</c:v>
                </c:pt>
                <c:pt idx="1354">
                  <c:v>44428</c:v>
                </c:pt>
                <c:pt idx="1355">
                  <c:v>44429</c:v>
                </c:pt>
                <c:pt idx="1356">
                  <c:v>44430</c:v>
                </c:pt>
                <c:pt idx="1357">
                  <c:v>44431</c:v>
                </c:pt>
                <c:pt idx="1358">
                  <c:v>44432</c:v>
                </c:pt>
                <c:pt idx="1359">
                  <c:v>44433</c:v>
                </c:pt>
                <c:pt idx="1360">
                  <c:v>44434</c:v>
                </c:pt>
                <c:pt idx="1361">
                  <c:v>44435</c:v>
                </c:pt>
                <c:pt idx="1362">
                  <c:v>44436</c:v>
                </c:pt>
                <c:pt idx="1363">
                  <c:v>44437</c:v>
                </c:pt>
                <c:pt idx="1364">
                  <c:v>44438</c:v>
                </c:pt>
                <c:pt idx="1365">
                  <c:v>44439</c:v>
                </c:pt>
                <c:pt idx="1366">
                  <c:v>44440</c:v>
                </c:pt>
                <c:pt idx="1367">
                  <c:v>44441</c:v>
                </c:pt>
                <c:pt idx="1368">
                  <c:v>44442</c:v>
                </c:pt>
                <c:pt idx="1369">
                  <c:v>44443</c:v>
                </c:pt>
                <c:pt idx="1370">
                  <c:v>44444</c:v>
                </c:pt>
                <c:pt idx="1371">
                  <c:v>44445</c:v>
                </c:pt>
                <c:pt idx="1372">
                  <c:v>44446</c:v>
                </c:pt>
                <c:pt idx="1373">
                  <c:v>44447</c:v>
                </c:pt>
                <c:pt idx="1374">
                  <c:v>44448</c:v>
                </c:pt>
                <c:pt idx="1375">
                  <c:v>44449</c:v>
                </c:pt>
                <c:pt idx="1376">
                  <c:v>44450</c:v>
                </c:pt>
                <c:pt idx="1377">
                  <c:v>44451</c:v>
                </c:pt>
                <c:pt idx="1378">
                  <c:v>44452</c:v>
                </c:pt>
                <c:pt idx="1379">
                  <c:v>44453</c:v>
                </c:pt>
                <c:pt idx="1380">
                  <c:v>44454</c:v>
                </c:pt>
                <c:pt idx="1381">
                  <c:v>44455</c:v>
                </c:pt>
                <c:pt idx="1382">
                  <c:v>44456</c:v>
                </c:pt>
                <c:pt idx="1383">
                  <c:v>44457</c:v>
                </c:pt>
                <c:pt idx="1384">
                  <c:v>44458</c:v>
                </c:pt>
                <c:pt idx="1385">
                  <c:v>44459</c:v>
                </c:pt>
                <c:pt idx="1386">
                  <c:v>44460</c:v>
                </c:pt>
                <c:pt idx="1387">
                  <c:v>44461</c:v>
                </c:pt>
                <c:pt idx="1388">
                  <c:v>44462</c:v>
                </c:pt>
                <c:pt idx="1389">
                  <c:v>44463</c:v>
                </c:pt>
                <c:pt idx="1390">
                  <c:v>44464</c:v>
                </c:pt>
                <c:pt idx="1391">
                  <c:v>44465</c:v>
                </c:pt>
                <c:pt idx="1392">
                  <c:v>44466</c:v>
                </c:pt>
                <c:pt idx="1393">
                  <c:v>44467</c:v>
                </c:pt>
                <c:pt idx="1394">
                  <c:v>44468</c:v>
                </c:pt>
                <c:pt idx="1395">
                  <c:v>44469</c:v>
                </c:pt>
                <c:pt idx="1396">
                  <c:v>44470</c:v>
                </c:pt>
                <c:pt idx="1397">
                  <c:v>44471</c:v>
                </c:pt>
                <c:pt idx="1398">
                  <c:v>44472</c:v>
                </c:pt>
                <c:pt idx="1399">
                  <c:v>44473</c:v>
                </c:pt>
                <c:pt idx="1400">
                  <c:v>44474</c:v>
                </c:pt>
                <c:pt idx="1401">
                  <c:v>44475</c:v>
                </c:pt>
                <c:pt idx="1402">
                  <c:v>44476</c:v>
                </c:pt>
                <c:pt idx="1403">
                  <c:v>44477</c:v>
                </c:pt>
                <c:pt idx="1404">
                  <c:v>44478</c:v>
                </c:pt>
                <c:pt idx="1405">
                  <c:v>44479</c:v>
                </c:pt>
                <c:pt idx="1406">
                  <c:v>44480</c:v>
                </c:pt>
                <c:pt idx="1407">
                  <c:v>44481</c:v>
                </c:pt>
                <c:pt idx="1408">
                  <c:v>44482</c:v>
                </c:pt>
                <c:pt idx="1409">
                  <c:v>44483</c:v>
                </c:pt>
                <c:pt idx="1410">
                  <c:v>44484</c:v>
                </c:pt>
                <c:pt idx="1411">
                  <c:v>44485</c:v>
                </c:pt>
                <c:pt idx="1412">
                  <c:v>44486</c:v>
                </c:pt>
                <c:pt idx="1413">
                  <c:v>44487</c:v>
                </c:pt>
                <c:pt idx="1414">
                  <c:v>44488</c:v>
                </c:pt>
                <c:pt idx="1415">
                  <c:v>44489</c:v>
                </c:pt>
                <c:pt idx="1416">
                  <c:v>44490</c:v>
                </c:pt>
                <c:pt idx="1417">
                  <c:v>44491</c:v>
                </c:pt>
                <c:pt idx="1418">
                  <c:v>44492</c:v>
                </c:pt>
                <c:pt idx="1419">
                  <c:v>44493</c:v>
                </c:pt>
                <c:pt idx="1420">
                  <c:v>44494</c:v>
                </c:pt>
                <c:pt idx="1421">
                  <c:v>44495</c:v>
                </c:pt>
                <c:pt idx="1422">
                  <c:v>44496</c:v>
                </c:pt>
                <c:pt idx="1423">
                  <c:v>44497</c:v>
                </c:pt>
                <c:pt idx="1424">
                  <c:v>44498</c:v>
                </c:pt>
                <c:pt idx="1425">
                  <c:v>44499</c:v>
                </c:pt>
                <c:pt idx="1426">
                  <c:v>44500</c:v>
                </c:pt>
                <c:pt idx="1427">
                  <c:v>44501</c:v>
                </c:pt>
                <c:pt idx="1428">
                  <c:v>44502</c:v>
                </c:pt>
                <c:pt idx="1429">
                  <c:v>44503</c:v>
                </c:pt>
                <c:pt idx="1430">
                  <c:v>44504</c:v>
                </c:pt>
                <c:pt idx="1431">
                  <c:v>44505</c:v>
                </c:pt>
                <c:pt idx="1432">
                  <c:v>44506</c:v>
                </c:pt>
                <c:pt idx="1433">
                  <c:v>44507</c:v>
                </c:pt>
                <c:pt idx="1434">
                  <c:v>44508</c:v>
                </c:pt>
                <c:pt idx="1435">
                  <c:v>44509</c:v>
                </c:pt>
                <c:pt idx="1436">
                  <c:v>44510</c:v>
                </c:pt>
                <c:pt idx="1437">
                  <c:v>44511</c:v>
                </c:pt>
                <c:pt idx="1438">
                  <c:v>44512</c:v>
                </c:pt>
                <c:pt idx="1439">
                  <c:v>44513</c:v>
                </c:pt>
                <c:pt idx="1440">
                  <c:v>44514</c:v>
                </c:pt>
                <c:pt idx="1441">
                  <c:v>44515</c:v>
                </c:pt>
                <c:pt idx="1442">
                  <c:v>44516</c:v>
                </c:pt>
                <c:pt idx="1443">
                  <c:v>44517</c:v>
                </c:pt>
                <c:pt idx="1444">
                  <c:v>44518</c:v>
                </c:pt>
                <c:pt idx="1445">
                  <c:v>44519</c:v>
                </c:pt>
                <c:pt idx="1446">
                  <c:v>44520</c:v>
                </c:pt>
                <c:pt idx="1447">
                  <c:v>44521</c:v>
                </c:pt>
                <c:pt idx="1448">
                  <c:v>44522</c:v>
                </c:pt>
                <c:pt idx="1449">
                  <c:v>44523</c:v>
                </c:pt>
                <c:pt idx="1450">
                  <c:v>44524</c:v>
                </c:pt>
                <c:pt idx="1451">
                  <c:v>44525</c:v>
                </c:pt>
                <c:pt idx="1452">
                  <c:v>44526</c:v>
                </c:pt>
                <c:pt idx="1453">
                  <c:v>44527</c:v>
                </c:pt>
                <c:pt idx="1454">
                  <c:v>44528</c:v>
                </c:pt>
                <c:pt idx="1455">
                  <c:v>44529</c:v>
                </c:pt>
                <c:pt idx="1456">
                  <c:v>44530</c:v>
                </c:pt>
                <c:pt idx="1457">
                  <c:v>44531</c:v>
                </c:pt>
                <c:pt idx="1458">
                  <c:v>44532</c:v>
                </c:pt>
                <c:pt idx="1459">
                  <c:v>44533</c:v>
                </c:pt>
                <c:pt idx="1460">
                  <c:v>44534</c:v>
                </c:pt>
                <c:pt idx="1461">
                  <c:v>44535</c:v>
                </c:pt>
                <c:pt idx="1462">
                  <c:v>44536</c:v>
                </c:pt>
                <c:pt idx="1463">
                  <c:v>44537</c:v>
                </c:pt>
                <c:pt idx="1464">
                  <c:v>44538</c:v>
                </c:pt>
                <c:pt idx="1465">
                  <c:v>44539</c:v>
                </c:pt>
                <c:pt idx="1466">
                  <c:v>44540</c:v>
                </c:pt>
                <c:pt idx="1467">
                  <c:v>44541</c:v>
                </c:pt>
                <c:pt idx="1468">
                  <c:v>44542</c:v>
                </c:pt>
                <c:pt idx="1469">
                  <c:v>44543</c:v>
                </c:pt>
                <c:pt idx="1470">
                  <c:v>44544</c:v>
                </c:pt>
                <c:pt idx="1471">
                  <c:v>44545</c:v>
                </c:pt>
                <c:pt idx="1472">
                  <c:v>44546</c:v>
                </c:pt>
                <c:pt idx="1473">
                  <c:v>44547</c:v>
                </c:pt>
                <c:pt idx="1474">
                  <c:v>44548</c:v>
                </c:pt>
                <c:pt idx="1475">
                  <c:v>44549</c:v>
                </c:pt>
                <c:pt idx="1476">
                  <c:v>44550</c:v>
                </c:pt>
                <c:pt idx="1477">
                  <c:v>44551</c:v>
                </c:pt>
                <c:pt idx="1478">
                  <c:v>44552</c:v>
                </c:pt>
                <c:pt idx="1479">
                  <c:v>44553</c:v>
                </c:pt>
                <c:pt idx="1480">
                  <c:v>44554</c:v>
                </c:pt>
                <c:pt idx="1481">
                  <c:v>44555</c:v>
                </c:pt>
                <c:pt idx="1482">
                  <c:v>44556</c:v>
                </c:pt>
                <c:pt idx="1483">
                  <c:v>44557</c:v>
                </c:pt>
                <c:pt idx="1484">
                  <c:v>44558</c:v>
                </c:pt>
                <c:pt idx="1485">
                  <c:v>44559</c:v>
                </c:pt>
                <c:pt idx="1486">
                  <c:v>44560</c:v>
                </c:pt>
                <c:pt idx="1487">
                  <c:v>44561</c:v>
                </c:pt>
                <c:pt idx="1488">
                  <c:v>44562</c:v>
                </c:pt>
                <c:pt idx="1489">
                  <c:v>44563</c:v>
                </c:pt>
                <c:pt idx="1490">
                  <c:v>44564</c:v>
                </c:pt>
                <c:pt idx="1491">
                  <c:v>44565</c:v>
                </c:pt>
                <c:pt idx="1492">
                  <c:v>44566</c:v>
                </c:pt>
                <c:pt idx="1493">
                  <c:v>44567</c:v>
                </c:pt>
                <c:pt idx="1494">
                  <c:v>44568</c:v>
                </c:pt>
                <c:pt idx="1495">
                  <c:v>44569</c:v>
                </c:pt>
                <c:pt idx="1496">
                  <c:v>44570</c:v>
                </c:pt>
                <c:pt idx="1497">
                  <c:v>44571</c:v>
                </c:pt>
                <c:pt idx="1498">
                  <c:v>44572</c:v>
                </c:pt>
                <c:pt idx="1499">
                  <c:v>44573</c:v>
                </c:pt>
                <c:pt idx="1500">
                  <c:v>44574</c:v>
                </c:pt>
                <c:pt idx="1501">
                  <c:v>44575</c:v>
                </c:pt>
                <c:pt idx="1502">
                  <c:v>44576</c:v>
                </c:pt>
                <c:pt idx="1503">
                  <c:v>44577</c:v>
                </c:pt>
                <c:pt idx="1504">
                  <c:v>44578</c:v>
                </c:pt>
                <c:pt idx="1505">
                  <c:v>44579</c:v>
                </c:pt>
                <c:pt idx="1506">
                  <c:v>44580</c:v>
                </c:pt>
                <c:pt idx="1507">
                  <c:v>44581</c:v>
                </c:pt>
                <c:pt idx="1508">
                  <c:v>44582</c:v>
                </c:pt>
                <c:pt idx="1509">
                  <c:v>44583</c:v>
                </c:pt>
                <c:pt idx="1510">
                  <c:v>44584</c:v>
                </c:pt>
                <c:pt idx="1511">
                  <c:v>44585</c:v>
                </c:pt>
                <c:pt idx="1512">
                  <c:v>44586</c:v>
                </c:pt>
                <c:pt idx="1513">
                  <c:v>44587</c:v>
                </c:pt>
                <c:pt idx="1514">
                  <c:v>44588</c:v>
                </c:pt>
                <c:pt idx="1515">
                  <c:v>44589</c:v>
                </c:pt>
                <c:pt idx="1516">
                  <c:v>44590</c:v>
                </c:pt>
                <c:pt idx="1517">
                  <c:v>44591</c:v>
                </c:pt>
                <c:pt idx="1518">
                  <c:v>44592</c:v>
                </c:pt>
                <c:pt idx="1519">
                  <c:v>44593</c:v>
                </c:pt>
                <c:pt idx="1520">
                  <c:v>44594</c:v>
                </c:pt>
                <c:pt idx="1521">
                  <c:v>44595</c:v>
                </c:pt>
                <c:pt idx="1522">
                  <c:v>44596</c:v>
                </c:pt>
                <c:pt idx="1523">
                  <c:v>44597</c:v>
                </c:pt>
                <c:pt idx="1524">
                  <c:v>44598</c:v>
                </c:pt>
                <c:pt idx="1525">
                  <c:v>44599</c:v>
                </c:pt>
                <c:pt idx="1526">
                  <c:v>44600</c:v>
                </c:pt>
                <c:pt idx="1527">
                  <c:v>44601</c:v>
                </c:pt>
                <c:pt idx="1528">
                  <c:v>44602</c:v>
                </c:pt>
                <c:pt idx="1529">
                  <c:v>44603</c:v>
                </c:pt>
                <c:pt idx="1530">
                  <c:v>44604</c:v>
                </c:pt>
                <c:pt idx="1531">
                  <c:v>44605</c:v>
                </c:pt>
                <c:pt idx="1532">
                  <c:v>44606</c:v>
                </c:pt>
                <c:pt idx="1533">
                  <c:v>44607</c:v>
                </c:pt>
                <c:pt idx="1534">
                  <c:v>44608</c:v>
                </c:pt>
                <c:pt idx="1535">
                  <c:v>44609</c:v>
                </c:pt>
                <c:pt idx="1536">
                  <c:v>44610</c:v>
                </c:pt>
                <c:pt idx="1537">
                  <c:v>44611</c:v>
                </c:pt>
                <c:pt idx="1538">
                  <c:v>44612</c:v>
                </c:pt>
                <c:pt idx="1539">
                  <c:v>44613</c:v>
                </c:pt>
                <c:pt idx="1540">
                  <c:v>44614</c:v>
                </c:pt>
                <c:pt idx="1541">
                  <c:v>44615</c:v>
                </c:pt>
                <c:pt idx="1542">
                  <c:v>44616</c:v>
                </c:pt>
                <c:pt idx="1543">
                  <c:v>44617</c:v>
                </c:pt>
                <c:pt idx="1544">
                  <c:v>44618</c:v>
                </c:pt>
                <c:pt idx="1545">
                  <c:v>44619</c:v>
                </c:pt>
                <c:pt idx="1546">
                  <c:v>44620</c:v>
                </c:pt>
                <c:pt idx="1547">
                  <c:v>44621</c:v>
                </c:pt>
                <c:pt idx="1548">
                  <c:v>44622</c:v>
                </c:pt>
                <c:pt idx="1549">
                  <c:v>44623</c:v>
                </c:pt>
                <c:pt idx="1550">
                  <c:v>44624</c:v>
                </c:pt>
                <c:pt idx="1551">
                  <c:v>44625</c:v>
                </c:pt>
                <c:pt idx="1552">
                  <c:v>44626</c:v>
                </c:pt>
                <c:pt idx="1553">
                  <c:v>44627</c:v>
                </c:pt>
                <c:pt idx="1554">
                  <c:v>44628</c:v>
                </c:pt>
                <c:pt idx="1555">
                  <c:v>44629</c:v>
                </c:pt>
                <c:pt idx="1556">
                  <c:v>44630</c:v>
                </c:pt>
                <c:pt idx="1557">
                  <c:v>44631</c:v>
                </c:pt>
                <c:pt idx="1558">
                  <c:v>44632</c:v>
                </c:pt>
                <c:pt idx="1559">
                  <c:v>44633</c:v>
                </c:pt>
                <c:pt idx="1560">
                  <c:v>44634</c:v>
                </c:pt>
                <c:pt idx="1561">
                  <c:v>44635</c:v>
                </c:pt>
                <c:pt idx="1562">
                  <c:v>44636</c:v>
                </c:pt>
                <c:pt idx="1563">
                  <c:v>44637</c:v>
                </c:pt>
                <c:pt idx="1564">
                  <c:v>44638</c:v>
                </c:pt>
                <c:pt idx="1565">
                  <c:v>44639</c:v>
                </c:pt>
                <c:pt idx="1566">
                  <c:v>44640</c:v>
                </c:pt>
                <c:pt idx="1567">
                  <c:v>44641</c:v>
                </c:pt>
                <c:pt idx="1568">
                  <c:v>44642</c:v>
                </c:pt>
                <c:pt idx="1569">
                  <c:v>44643</c:v>
                </c:pt>
                <c:pt idx="1570">
                  <c:v>44644</c:v>
                </c:pt>
                <c:pt idx="1571">
                  <c:v>44645</c:v>
                </c:pt>
                <c:pt idx="1572">
                  <c:v>44646</c:v>
                </c:pt>
                <c:pt idx="1573">
                  <c:v>44647</c:v>
                </c:pt>
                <c:pt idx="1574">
                  <c:v>44648</c:v>
                </c:pt>
                <c:pt idx="1575">
                  <c:v>44649</c:v>
                </c:pt>
                <c:pt idx="1576">
                  <c:v>44650</c:v>
                </c:pt>
                <c:pt idx="1577">
                  <c:v>44651</c:v>
                </c:pt>
                <c:pt idx="1578">
                  <c:v>44652</c:v>
                </c:pt>
                <c:pt idx="1579">
                  <c:v>44653</c:v>
                </c:pt>
                <c:pt idx="1580">
                  <c:v>44654</c:v>
                </c:pt>
                <c:pt idx="1581">
                  <c:v>44655</c:v>
                </c:pt>
                <c:pt idx="1582">
                  <c:v>44656</c:v>
                </c:pt>
                <c:pt idx="1583">
                  <c:v>44657</c:v>
                </c:pt>
                <c:pt idx="1584">
                  <c:v>44658</c:v>
                </c:pt>
                <c:pt idx="1585">
                  <c:v>44659</c:v>
                </c:pt>
                <c:pt idx="1586">
                  <c:v>44660</c:v>
                </c:pt>
                <c:pt idx="1587">
                  <c:v>44661</c:v>
                </c:pt>
                <c:pt idx="1588">
                  <c:v>44662</c:v>
                </c:pt>
                <c:pt idx="1589">
                  <c:v>44663</c:v>
                </c:pt>
                <c:pt idx="1590">
                  <c:v>44664</c:v>
                </c:pt>
                <c:pt idx="1591">
                  <c:v>44665</c:v>
                </c:pt>
                <c:pt idx="1592">
                  <c:v>44666</c:v>
                </c:pt>
                <c:pt idx="1593">
                  <c:v>44667</c:v>
                </c:pt>
                <c:pt idx="1594">
                  <c:v>44668</c:v>
                </c:pt>
                <c:pt idx="1595">
                  <c:v>44669</c:v>
                </c:pt>
                <c:pt idx="1596">
                  <c:v>44670</c:v>
                </c:pt>
                <c:pt idx="1597">
                  <c:v>44671</c:v>
                </c:pt>
                <c:pt idx="1598">
                  <c:v>44672</c:v>
                </c:pt>
                <c:pt idx="1599">
                  <c:v>44673</c:v>
                </c:pt>
                <c:pt idx="1600">
                  <c:v>44674</c:v>
                </c:pt>
                <c:pt idx="1601">
                  <c:v>44675</c:v>
                </c:pt>
                <c:pt idx="1602">
                  <c:v>44676</c:v>
                </c:pt>
                <c:pt idx="1603">
                  <c:v>44677</c:v>
                </c:pt>
                <c:pt idx="1604">
                  <c:v>44678</c:v>
                </c:pt>
                <c:pt idx="1605">
                  <c:v>44679</c:v>
                </c:pt>
                <c:pt idx="1606">
                  <c:v>44680</c:v>
                </c:pt>
                <c:pt idx="1607">
                  <c:v>44681</c:v>
                </c:pt>
                <c:pt idx="1608">
                  <c:v>44682</c:v>
                </c:pt>
                <c:pt idx="1609">
                  <c:v>44683</c:v>
                </c:pt>
                <c:pt idx="1610">
                  <c:v>44684</c:v>
                </c:pt>
                <c:pt idx="1611">
                  <c:v>44685</c:v>
                </c:pt>
                <c:pt idx="1612">
                  <c:v>44686</c:v>
                </c:pt>
                <c:pt idx="1613">
                  <c:v>44687</c:v>
                </c:pt>
                <c:pt idx="1614">
                  <c:v>44688</c:v>
                </c:pt>
                <c:pt idx="1615">
                  <c:v>44689</c:v>
                </c:pt>
                <c:pt idx="1616">
                  <c:v>44690</c:v>
                </c:pt>
                <c:pt idx="1617">
                  <c:v>44691</c:v>
                </c:pt>
                <c:pt idx="1618">
                  <c:v>44692</c:v>
                </c:pt>
                <c:pt idx="1619">
                  <c:v>44693</c:v>
                </c:pt>
                <c:pt idx="1620">
                  <c:v>44694</c:v>
                </c:pt>
                <c:pt idx="1621">
                  <c:v>44695</c:v>
                </c:pt>
                <c:pt idx="1622">
                  <c:v>44696</c:v>
                </c:pt>
                <c:pt idx="1623">
                  <c:v>44697</c:v>
                </c:pt>
                <c:pt idx="1624">
                  <c:v>44698</c:v>
                </c:pt>
                <c:pt idx="1625">
                  <c:v>44699</c:v>
                </c:pt>
                <c:pt idx="1626">
                  <c:v>44700</c:v>
                </c:pt>
                <c:pt idx="1627">
                  <c:v>44701</c:v>
                </c:pt>
                <c:pt idx="1628">
                  <c:v>44702</c:v>
                </c:pt>
                <c:pt idx="1629">
                  <c:v>44703</c:v>
                </c:pt>
                <c:pt idx="1630">
                  <c:v>44704</c:v>
                </c:pt>
                <c:pt idx="1631">
                  <c:v>44705</c:v>
                </c:pt>
                <c:pt idx="1632">
                  <c:v>44706</c:v>
                </c:pt>
                <c:pt idx="1633">
                  <c:v>44707</c:v>
                </c:pt>
                <c:pt idx="1634">
                  <c:v>44708</c:v>
                </c:pt>
                <c:pt idx="1635">
                  <c:v>44709</c:v>
                </c:pt>
                <c:pt idx="1636">
                  <c:v>44710</c:v>
                </c:pt>
                <c:pt idx="1637">
                  <c:v>44711</c:v>
                </c:pt>
                <c:pt idx="1638">
                  <c:v>44712</c:v>
                </c:pt>
                <c:pt idx="1639">
                  <c:v>44713</c:v>
                </c:pt>
                <c:pt idx="1640">
                  <c:v>44714</c:v>
                </c:pt>
                <c:pt idx="1641">
                  <c:v>44715</c:v>
                </c:pt>
                <c:pt idx="1642">
                  <c:v>44716</c:v>
                </c:pt>
                <c:pt idx="1643">
                  <c:v>44717</c:v>
                </c:pt>
                <c:pt idx="1644">
                  <c:v>44718</c:v>
                </c:pt>
                <c:pt idx="1645">
                  <c:v>44719</c:v>
                </c:pt>
                <c:pt idx="1646">
                  <c:v>44720</c:v>
                </c:pt>
                <c:pt idx="1647">
                  <c:v>44721</c:v>
                </c:pt>
                <c:pt idx="1648">
                  <c:v>44722</c:v>
                </c:pt>
                <c:pt idx="1649">
                  <c:v>44723</c:v>
                </c:pt>
                <c:pt idx="1650">
                  <c:v>44724</c:v>
                </c:pt>
                <c:pt idx="1651">
                  <c:v>44725</c:v>
                </c:pt>
                <c:pt idx="1652">
                  <c:v>44726</c:v>
                </c:pt>
                <c:pt idx="1653">
                  <c:v>44727</c:v>
                </c:pt>
                <c:pt idx="1654">
                  <c:v>44728</c:v>
                </c:pt>
                <c:pt idx="1655">
                  <c:v>44729</c:v>
                </c:pt>
                <c:pt idx="1656">
                  <c:v>44730</c:v>
                </c:pt>
                <c:pt idx="1657">
                  <c:v>44731</c:v>
                </c:pt>
                <c:pt idx="1658">
                  <c:v>44732</c:v>
                </c:pt>
                <c:pt idx="1659">
                  <c:v>44733</c:v>
                </c:pt>
                <c:pt idx="1660">
                  <c:v>44734</c:v>
                </c:pt>
                <c:pt idx="1661">
                  <c:v>44735</c:v>
                </c:pt>
                <c:pt idx="1662">
                  <c:v>44736</c:v>
                </c:pt>
                <c:pt idx="1663">
                  <c:v>44737</c:v>
                </c:pt>
                <c:pt idx="1664">
                  <c:v>44738</c:v>
                </c:pt>
                <c:pt idx="1665">
                  <c:v>44739</c:v>
                </c:pt>
                <c:pt idx="1666">
                  <c:v>44740</c:v>
                </c:pt>
                <c:pt idx="1667">
                  <c:v>44741</c:v>
                </c:pt>
                <c:pt idx="1668">
                  <c:v>44742</c:v>
                </c:pt>
                <c:pt idx="1669">
                  <c:v>44743</c:v>
                </c:pt>
                <c:pt idx="1670">
                  <c:v>44744</c:v>
                </c:pt>
                <c:pt idx="1671">
                  <c:v>44745</c:v>
                </c:pt>
                <c:pt idx="1672">
                  <c:v>44746</c:v>
                </c:pt>
                <c:pt idx="1673">
                  <c:v>44747</c:v>
                </c:pt>
                <c:pt idx="1674">
                  <c:v>44748</c:v>
                </c:pt>
                <c:pt idx="1675">
                  <c:v>44749</c:v>
                </c:pt>
                <c:pt idx="1676">
                  <c:v>44750</c:v>
                </c:pt>
                <c:pt idx="1677">
                  <c:v>44751</c:v>
                </c:pt>
                <c:pt idx="1678">
                  <c:v>44752</c:v>
                </c:pt>
                <c:pt idx="1679">
                  <c:v>44753</c:v>
                </c:pt>
                <c:pt idx="1680">
                  <c:v>44754</c:v>
                </c:pt>
                <c:pt idx="1681">
                  <c:v>44755</c:v>
                </c:pt>
                <c:pt idx="1682">
                  <c:v>44756</c:v>
                </c:pt>
                <c:pt idx="1683">
                  <c:v>44757</c:v>
                </c:pt>
                <c:pt idx="1684">
                  <c:v>44758</c:v>
                </c:pt>
                <c:pt idx="1685">
                  <c:v>44759</c:v>
                </c:pt>
                <c:pt idx="1686">
                  <c:v>44760</c:v>
                </c:pt>
                <c:pt idx="1687">
                  <c:v>44761</c:v>
                </c:pt>
                <c:pt idx="1688">
                  <c:v>44762</c:v>
                </c:pt>
                <c:pt idx="1689">
                  <c:v>44763</c:v>
                </c:pt>
                <c:pt idx="1690">
                  <c:v>44764</c:v>
                </c:pt>
                <c:pt idx="1691">
                  <c:v>44765</c:v>
                </c:pt>
                <c:pt idx="1692">
                  <c:v>44766</c:v>
                </c:pt>
                <c:pt idx="1693">
                  <c:v>44767</c:v>
                </c:pt>
                <c:pt idx="1694">
                  <c:v>44768</c:v>
                </c:pt>
                <c:pt idx="1695">
                  <c:v>44769</c:v>
                </c:pt>
                <c:pt idx="1696">
                  <c:v>44770</c:v>
                </c:pt>
                <c:pt idx="1697">
                  <c:v>44771</c:v>
                </c:pt>
                <c:pt idx="1698">
                  <c:v>44772</c:v>
                </c:pt>
                <c:pt idx="1699">
                  <c:v>44773</c:v>
                </c:pt>
                <c:pt idx="1700">
                  <c:v>44774</c:v>
                </c:pt>
                <c:pt idx="1701">
                  <c:v>44775</c:v>
                </c:pt>
                <c:pt idx="1702">
                  <c:v>44776</c:v>
                </c:pt>
                <c:pt idx="1703">
                  <c:v>44777</c:v>
                </c:pt>
                <c:pt idx="1704">
                  <c:v>44778</c:v>
                </c:pt>
                <c:pt idx="1705">
                  <c:v>44779</c:v>
                </c:pt>
                <c:pt idx="1706">
                  <c:v>44780</c:v>
                </c:pt>
                <c:pt idx="1707">
                  <c:v>44781</c:v>
                </c:pt>
                <c:pt idx="1708">
                  <c:v>44782</c:v>
                </c:pt>
                <c:pt idx="1709">
                  <c:v>44783</c:v>
                </c:pt>
                <c:pt idx="1710">
                  <c:v>44784</c:v>
                </c:pt>
                <c:pt idx="1711">
                  <c:v>44785</c:v>
                </c:pt>
                <c:pt idx="1712">
                  <c:v>44786</c:v>
                </c:pt>
                <c:pt idx="1713">
                  <c:v>44787</c:v>
                </c:pt>
                <c:pt idx="1714">
                  <c:v>44788</c:v>
                </c:pt>
                <c:pt idx="1715">
                  <c:v>44789</c:v>
                </c:pt>
                <c:pt idx="1716">
                  <c:v>44790</c:v>
                </c:pt>
                <c:pt idx="1717">
                  <c:v>44791</c:v>
                </c:pt>
                <c:pt idx="1718">
                  <c:v>44792</c:v>
                </c:pt>
                <c:pt idx="1719">
                  <c:v>44793</c:v>
                </c:pt>
                <c:pt idx="1720">
                  <c:v>44794</c:v>
                </c:pt>
                <c:pt idx="1721">
                  <c:v>44795</c:v>
                </c:pt>
                <c:pt idx="1722">
                  <c:v>44796</c:v>
                </c:pt>
                <c:pt idx="1723">
                  <c:v>44797</c:v>
                </c:pt>
                <c:pt idx="1724">
                  <c:v>44798</c:v>
                </c:pt>
                <c:pt idx="1725">
                  <c:v>44799</c:v>
                </c:pt>
                <c:pt idx="1726">
                  <c:v>44800</c:v>
                </c:pt>
                <c:pt idx="1727">
                  <c:v>44801</c:v>
                </c:pt>
                <c:pt idx="1728">
                  <c:v>44802</c:v>
                </c:pt>
                <c:pt idx="1729">
                  <c:v>44803</c:v>
                </c:pt>
                <c:pt idx="1730">
                  <c:v>44804</c:v>
                </c:pt>
                <c:pt idx="1731">
                  <c:v>44805</c:v>
                </c:pt>
                <c:pt idx="1732">
                  <c:v>44806</c:v>
                </c:pt>
                <c:pt idx="1733">
                  <c:v>44807</c:v>
                </c:pt>
                <c:pt idx="1734">
                  <c:v>44808</c:v>
                </c:pt>
                <c:pt idx="1735">
                  <c:v>44809</c:v>
                </c:pt>
                <c:pt idx="1736">
                  <c:v>44810</c:v>
                </c:pt>
                <c:pt idx="1737">
                  <c:v>44811</c:v>
                </c:pt>
                <c:pt idx="1738">
                  <c:v>44812</c:v>
                </c:pt>
                <c:pt idx="1739">
                  <c:v>44813</c:v>
                </c:pt>
                <c:pt idx="1740">
                  <c:v>44814</c:v>
                </c:pt>
                <c:pt idx="1741">
                  <c:v>44815</c:v>
                </c:pt>
                <c:pt idx="1742">
                  <c:v>44816</c:v>
                </c:pt>
                <c:pt idx="1743">
                  <c:v>44817</c:v>
                </c:pt>
                <c:pt idx="1744">
                  <c:v>44818</c:v>
                </c:pt>
                <c:pt idx="1745">
                  <c:v>44819</c:v>
                </c:pt>
                <c:pt idx="1746">
                  <c:v>44820</c:v>
                </c:pt>
                <c:pt idx="1747">
                  <c:v>44821</c:v>
                </c:pt>
                <c:pt idx="1748">
                  <c:v>44822</c:v>
                </c:pt>
                <c:pt idx="1749">
                  <c:v>44823</c:v>
                </c:pt>
                <c:pt idx="1750">
                  <c:v>44824</c:v>
                </c:pt>
                <c:pt idx="1751">
                  <c:v>44825</c:v>
                </c:pt>
                <c:pt idx="1752">
                  <c:v>44826</c:v>
                </c:pt>
                <c:pt idx="1753">
                  <c:v>44827</c:v>
                </c:pt>
                <c:pt idx="1754">
                  <c:v>44828</c:v>
                </c:pt>
                <c:pt idx="1755">
                  <c:v>44829</c:v>
                </c:pt>
                <c:pt idx="1756">
                  <c:v>44830</c:v>
                </c:pt>
                <c:pt idx="1757">
                  <c:v>44831</c:v>
                </c:pt>
                <c:pt idx="1758">
                  <c:v>44832</c:v>
                </c:pt>
                <c:pt idx="1759">
                  <c:v>44833</c:v>
                </c:pt>
                <c:pt idx="1760">
                  <c:v>44834</c:v>
                </c:pt>
                <c:pt idx="1761">
                  <c:v>44835</c:v>
                </c:pt>
                <c:pt idx="1762">
                  <c:v>44836</c:v>
                </c:pt>
                <c:pt idx="1763">
                  <c:v>44837</c:v>
                </c:pt>
                <c:pt idx="1764">
                  <c:v>44838</c:v>
                </c:pt>
                <c:pt idx="1765">
                  <c:v>44839</c:v>
                </c:pt>
                <c:pt idx="1766">
                  <c:v>44840</c:v>
                </c:pt>
                <c:pt idx="1767">
                  <c:v>44841</c:v>
                </c:pt>
                <c:pt idx="1768">
                  <c:v>44842</c:v>
                </c:pt>
                <c:pt idx="1769">
                  <c:v>44843</c:v>
                </c:pt>
                <c:pt idx="1770">
                  <c:v>44844</c:v>
                </c:pt>
                <c:pt idx="1771">
                  <c:v>44845</c:v>
                </c:pt>
                <c:pt idx="1772">
                  <c:v>44846</c:v>
                </c:pt>
                <c:pt idx="1773">
                  <c:v>44847</c:v>
                </c:pt>
                <c:pt idx="1774">
                  <c:v>44848</c:v>
                </c:pt>
                <c:pt idx="1775">
                  <c:v>44849</c:v>
                </c:pt>
                <c:pt idx="1776">
                  <c:v>44850</c:v>
                </c:pt>
                <c:pt idx="1777">
                  <c:v>44851</c:v>
                </c:pt>
                <c:pt idx="1778">
                  <c:v>44852</c:v>
                </c:pt>
                <c:pt idx="1779">
                  <c:v>44853</c:v>
                </c:pt>
                <c:pt idx="1780">
                  <c:v>44854</c:v>
                </c:pt>
                <c:pt idx="1781">
                  <c:v>44855</c:v>
                </c:pt>
                <c:pt idx="1782">
                  <c:v>44856</c:v>
                </c:pt>
                <c:pt idx="1783">
                  <c:v>44857</c:v>
                </c:pt>
                <c:pt idx="1784">
                  <c:v>44858</c:v>
                </c:pt>
                <c:pt idx="1785">
                  <c:v>44859</c:v>
                </c:pt>
                <c:pt idx="1786">
                  <c:v>44860</c:v>
                </c:pt>
                <c:pt idx="1787">
                  <c:v>44861</c:v>
                </c:pt>
                <c:pt idx="1788">
                  <c:v>44862</c:v>
                </c:pt>
                <c:pt idx="1789">
                  <c:v>44863</c:v>
                </c:pt>
                <c:pt idx="1790">
                  <c:v>44864</c:v>
                </c:pt>
                <c:pt idx="1791">
                  <c:v>44865</c:v>
                </c:pt>
                <c:pt idx="1792">
                  <c:v>44866</c:v>
                </c:pt>
                <c:pt idx="1793">
                  <c:v>44867</c:v>
                </c:pt>
                <c:pt idx="1794">
                  <c:v>44868</c:v>
                </c:pt>
                <c:pt idx="1795">
                  <c:v>44869</c:v>
                </c:pt>
                <c:pt idx="1796">
                  <c:v>44870</c:v>
                </c:pt>
                <c:pt idx="1797">
                  <c:v>44871</c:v>
                </c:pt>
                <c:pt idx="1798">
                  <c:v>44872</c:v>
                </c:pt>
                <c:pt idx="1799">
                  <c:v>44873</c:v>
                </c:pt>
                <c:pt idx="1800">
                  <c:v>44874</c:v>
                </c:pt>
                <c:pt idx="1801">
                  <c:v>44875</c:v>
                </c:pt>
                <c:pt idx="1802">
                  <c:v>44876</c:v>
                </c:pt>
                <c:pt idx="1803">
                  <c:v>44877</c:v>
                </c:pt>
                <c:pt idx="1804">
                  <c:v>44878</c:v>
                </c:pt>
                <c:pt idx="1805">
                  <c:v>44879</c:v>
                </c:pt>
                <c:pt idx="1806">
                  <c:v>44880</c:v>
                </c:pt>
                <c:pt idx="1807">
                  <c:v>44881</c:v>
                </c:pt>
                <c:pt idx="1808">
                  <c:v>44882</c:v>
                </c:pt>
                <c:pt idx="1809">
                  <c:v>44883</c:v>
                </c:pt>
                <c:pt idx="1810">
                  <c:v>44884</c:v>
                </c:pt>
                <c:pt idx="1811">
                  <c:v>44885</c:v>
                </c:pt>
                <c:pt idx="1812">
                  <c:v>44886</c:v>
                </c:pt>
                <c:pt idx="1813">
                  <c:v>44887</c:v>
                </c:pt>
                <c:pt idx="1814">
                  <c:v>44888</c:v>
                </c:pt>
                <c:pt idx="1815">
                  <c:v>44889</c:v>
                </c:pt>
                <c:pt idx="1816">
                  <c:v>44890</c:v>
                </c:pt>
                <c:pt idx="1817">
                  <c:v>44891</c:v>
                </c:pt>
                <c:pt idx="1818">
                  <c:v>44892</c:v>
                </c:pt>
                <c:pt idx="1819">
                  <c:v>44893</c:v>
                </c:pt>
                <c:pt idx="1820">
                  <c:v>44894</c:v>
                </c:pt>
                <c:pt idx="1821">
                  <c:v>44895</c:v>
                </c:pt>
                <c:pt idx="1822">
                  <c:v>44896</c:v>
                </c:pt>
                <c:pt idx="1823">
                  <c:v>44897</c:v>
                </c:pt>
                <c:pt idx="1824">
                  <c:v>44898</c:v>
                </c:pt>
                <c:pt idx="1825">
                  <c:v>44899</c:v>
                </c:pt>
                <c:pt idx="1826">
                  <c:v>44900</c:v>
                </c:pt>
                <c:pt idx="1827">
                  <c:v>44901</c:v>
                </c:pt>
                <c:pt idx="1828">
                  <c:v>44902</c:v>
                </c:pt>
                <c:pt idx="1829">
                  <c:v>44903</c:v>
                </c:pt>
                <c:pt idx="1830">
                  <c:v>44904</c:v>
                </c:pt>
                <c:pt idx="1831">
                  <c:v>44905</c:v>
                </c:pt>
                <c:pt idx="1832">
                  <c:v>44906</c:v>
                </c:pt>
                <c:pt idx="1833">
                  <c:v>44907</c:v>
                </c:pt>
                <c:pt idx="1834">
                  <c:v>44908</c:v>
                </c:pt>
                <c:pt idx="1835">
                  <c:v>44909</c:v>
                </c:pt>
                <c:pt idx="1836">
                  <c:v>44910</c:v>
                </c:pt>
                <c:pt idx="1837">
                  <c:v>44911</c:v>
                </c:pt>
                <c:pt idx="1838">
                  <c:v>44912</c:v>
                </c:pt>
                <c:pt idx="1839">
                  <c:v>44913</c:v>
                </c:pt>
                <c:pt idx="1840">
                  <c:v>44914</c:v>
                </c:pt>
                <c:pt idx="1841">
                  <c:v>44915</c:v>
                </c:pt>
                <c:pt idx="1842">
                  <c:v>44916</c:v>
                </c:pt>
                <c:pt idx="1843">
                  <c:v>44917</c:v>
                </c:pt>
                <c:pt idx="1844">
                  <c:v>44918</c:v>
                </c:pt>
                <c:pt idx="1845">
                  <c:v>44919</c:v>
                </c:pt>
                <c:pt idx="1846">
                  <c:v>44920</c:v>
                </c:pt>
                <c:pt idx="1847">
                  <c:v>44921</c:v>
                </c:pt>
                <c:pt idx="1848">
                  <c:v>44922</c:v>
                </c:pt>
                <c:pt idx="1849">
                  <c:v>44923</c:v>
                </c:pt>
                <c:pt idx="1850">
                  <c:v>44924</c:v>
                </c:pt>
                <c:pt idx="1851">
                  <c:v>44925</c:v>
                </c:pt>
                <c:pt idx="1852">
                  <c:v>44926</c:v>
                </c:pt>
                <c:pt idx="1853">
                  <c:v>44927</c:v>
                </c:pt>
                <c:pt idx="1854">
                  <c:v>44928</c:v>
                </c:pt>
                <c:pt idx="1855">
                  <c:v>44929</c:v>
                </c:pt>
                <c:pt idx="1856">
                  <c:v>44930</c:v>
                </c:pt>
                <c:pt idx="1857">
                  <c:v>44931</c:v>
                </c:pt>
                <c:pt idx="1858">
                  <c:v>44932</c:v>
                </c:pt>
                <c:pt idx="1859">
                  <c:v>44933</c:v>
                </c:pt>
                <c:pt idx="1860">
                  <c:v>44934</c:v>
                </c:pt>
                <c:pt idx="1861">
                  <c:v>44935</c:v>
                </c:pt>
                <c:pt idx="1862">
                  <c:v>44936</c:v>
                </c:pt>
                <c:pt idx="1863">
                  <c:v>44937</c:v>
                </c:pt>
                <c:pt idx="1864">
                  <c:v>44938</c:v>
                </c:pt>
                <c:pt idx="1865">
                  <c:v>44939</c:v>
                </c:pt>
                <c:pt idx="1866">
                  <c:v>44940</c:v>
                </c:pt>
                <c:pt idx="1867">
                  <c:v>44941</c:v>
                </c:pt>
                <c:pt idx="1868">
                  <c:v>44942</c:v>
                </c:pt>
                <c:pt idx="1869">
                  <c:v>44943</c:v>
                </c:pt>
                <c:pt idx="1870">
                  <c:v>44944</c:v>
                </c:pt>
                <c:pt idx="1871">
                  <c:v>44945</c:v>
                </c:pt>
                <c:pt idx="1872">
                  <c:v>44946</c:v>
                </c:pt>
                <c:pt idx="1873">
                  <c:v>44947</c:v>
                </c:pt>
                <c:pt idx="1874">
                  <c:v>44948</c:v>
                </c:pt>
                <c:pt idx="1875">
                  <c:v>44949</c:v>
                </c:pt>
                <c:pt idx="1876">
                  <c:v>44950</c:v>
                </c:pt>
                <c:pt idx="1877">
                  <c:v>44951</c:v>
                </c:pt>
                <c:pt idx="1878">
                  <c:v>44952</c:v>
                </c:pt>
                <c:pt idx="1879">
                  <c:v>44953</c:v>
                </c:pt>
                <c:pt idx="1880">
                  <c:v>44954</c:v>
                </c:pt>
                <c:pt idx="1881">
                  <c:v>44955</c:v>
                </c:pt>
                <c:pt idx="1882">
                  <c:v>44956</c:v>
                </c:pt>
                <c:pt idx="1883">
                  <c:v>44957</c:v>
                </c:pt>
                <c:pt idx="1884">
                  <c:v>44958</c:v>
                </c:pt>
                <c:pt idx="1885">
                  <c:v>44959</c:v>
                </c:pt>
                <c:pt idx="1886">
                  <c:v>44960</c:v>
                </c:pt>
                <c:pt idx="1887">
                  <c:v>44961</c:v>
                </c:pt>
                <c:pt idx="1888">
                  <c:v>44962</c:v>
                </c:pt>
                <c:pt idx="1889">
                  <c:v>44963</c:v>
                </c:pt>
                <c:pt idx="1890">
                  <c:v>44964</c:v>
                </c:pt>
                <c:pt idx="1891">
                  <c:v>44965</c:v>
                </c:pt>
                <c:pt idx="1892">
                  <c:v>44966</c:v>
                </c:pt>
                <c:pt idx="1893">
                  <c:v>44967</c:v>
                </c:pt>
                <c:pt idx="1894">
                  <c:v>44968</c:v>
                </c:pt>
                <c:pt idx="1895">
                  <c:v>44969</c:v>
                </c:pt>
                <c:pt idx="1896">
                  <c:v>44970</c:v>
                </c:pt>
                <c:pt idx="1897">
                  <c:v>44971</c:v>
                </c:pt>
                <c:pt idx="1898">
                  <c:v>44972</c:v>
                </c:pt>
                <c:pt idx="1899">
                  <c:v>44973</c:v>
                </c:pt>
                <c:pt idx="1900">
                  <c:v>44974</c:v>
                </c:pt>
                <c:pt idx="1901">
                  <c:v>44975</c:v>
                </c:pt>
                <c:pt idx="1902">
                  <c:v>44976</c:v>
                </c:pt>
                <c:pt idx="1903">
                  <c:v>44977</c:v>
                </c:pt>
                <c:pt idx="1904">
                  <c:v>44978</c:v>
                </c:pt>
                <c:pt idx="1905">
                  <c:v>44979</c:v>
                </c:pt>
                <c:pt idx="1906">
                  <c:v>44980</c:v>
                </c:pt>
                <c:pt idx="1907">
                  <c:v>44981</c:v>
                </c:pt>
                <c:pt idx="1908">
                  <c:v>44982</c:v>
                </c:pt>
                <c:pt idx="1909">
                  <c:v>44983</c:v>
                </c:pt>
                <c:pt idx="1910">
                  <c:v>44984</c:v>
                </c:pt>
                <c:pt idx="1911">
                  <c:v>44985</c:v>
                </c:pt>
                <c:pt idx="1912">
                  <c:v>44986</c:v>
                </c:pt>
                <c:pt idx="1913">
                  <c:v>44987</c:v>
                </c:pt>
                <c:pt idx="1914">
                  <c:v>44988</c:v>
                </c:pt>
                <c:pt idx="1915">
                  <c:v>44989</c:v>
                </c:pt>
                <c:pt idx="1916">
                  <c:v>44990</c:v>
                </c:pt>
                <c:pt idx="1917">
                  <c:v>44991</c:v>
                </c:pt>
                <c:pt idx="1918">
                  <c:v>44992</c:v>
                </c:pt>
                <c:pt idx="1919">
                  <c:v>44993</c:v>
                </c:pt>
                <c:pt idx="1920">
                  <c:v>44994</c:v>
                </c:pt>
                <c:pt idx="1921">
                  <c:v>44995</c:v>
                </c:pt>
                <c:pt idx="1922">
                  <c:v>44996</c:v>
                </c:pt>
                <c:pt idx="1923">
                  <c:v>44997</c:v>
                </c:pt>
                <c:pt idx="1924">
                  <c:v>44998</c:v>
                </c:pt>
                <c:pt idx="1925">
                  <c:v>44999</c:v>
                </c:pt>
                <c:pt idx="1926">
                  <c:v>45000</c:v>
                </c:pt>
                <c:pt idx="1927">
                  <c:v>45001</c:v>
                </c:pt>
                <c:pt idx="1928">
                  <c:v>45002</c:v>
                </c:pt>
                <c:pt idx="1929">
                  <c:v>45003</c:v>
                </c:pt>
                <c:pt idx="1930">
                  <c:v>45004</c:v>
                </c:pt>
                <c:pt idx="1931">
                  <c:v>45005</c:v>
                </c:pt>
                <c:pt idx="1932">
                  <c:v>45006</c:v>
                </c:pt>
                <c:pt idx="1933">
                  <c:v>45007</c:v>
                </c:pt>
                <c:pt idx="1934">
                  <c:v>45008</c:v>
                </c:pt>
                <c:pt idx="1935">
                  <c:v>45009</c:v>
                </c:pt>
                <c:pt idx="1936">
                  <c:v>45010</c:v>
                </c:pt>
                <c:pt idx="1937">
                  <c:v>45011</c:v>
                </c:pt>
                <c:pt idx="1938">
                  <c:v>45012</c:v>
                </c:pt>
                <c:pt idx="1939">
                  <c:v>45013</c:v>
                </c:pt>
                <c:pt idx="1940">
                  <c:v>45014</c:v>
                </c:pt>
                <c:pt idx="1941">
                  <c:v>45015</c:v>
                </c:pt>
                <c:pt idx="1942">
                  <c:v>45016</c:v>
                </c:pt>
                <c:pt idx="1943">
                  <c:v>45017</c:v>
                </c:pt>
                <c:pt idx="1944">
                  <c:v>45018</c:v>
                </c:pt>
                <c:pt idx="1945">
                  <c:v>45019</c:v>
                </c:pt>
                <c:pt idx="1946">
                  <c:v>45020</c:v>
                </c:pt>
                <c:pt idx="1947">
                  <c:v>45021</c:v>
                </c:pt>
                <c:pt idx="1948">
                  <c:v>45022</c:v>
                </c:pt>
                <c:pt idx="1949">
                  <c:v>45023</c:v>
                </c:pt>
                <c:pt idx="1950">
                  <c:v>45024</c:v>
                </c:pt>
                <c:pt idx="1951">
                  <c:v>45025</c:v>
                </c:pt>
                <c:pt idx="1952">
                  <c:v>45026</c:v>
                </c:pt>
                <c:pt idx="1953">
                  <c:v>45027</c:v>
                </c:pt>
                <c:pt idx="1954">
                  <c:v>45028</c:v>
                </c:pt>
                <c:pt idx="1955">
                  <c:v>45029</c:v>
                </c:pt>
                <c:pt idx="1956">
                  <c:v>45030</c:v>
                </c:pt>
                <c:pt idx="1957">
                  <c:v>45031</c:v>
                </c:pt>
                <c:pt idx="1958">
                  <c:v>45032</c:v>
                </c:pt>
                <c:pt idx="1959">
                  <c:v>45033</c:v>
                </c:pt>
                <c:pt idx="1960">
                  <c:v>45034</c:v>
                </c:pt>
                <c:pt idx="1961">
                  <c:v>45035</c:v>
                </c:pt>
                <c:pt idx="1962">
                  <c:v>45036</c:v>
                </c:pt>
                <c:pt idx="1963">
                  <c:v>45037</c:v>
                </c:pt>
                <c:pt idx="1964">
                  <c:v>45038</c:v>
                </c:pt>
                <c:pt idx="1965">
                  <c:v>45039</c:v>
                </c:pt>
                <c:pt idx="1966">
                  <c:v>45040</c:v>
                </c:pt>
                <c:pt idx="1967">
                  <c:v>45041</c:v>
                </c:pt>
                <c:pt idx="1968">
                  <c:v>45042</c:v>
                </c:pt>
                <c:pt idx="1969">
                  <c:v>45043</c:v>
                </c:pt>
                <c:pt idx="1970">
                  <c:v>45044</c:v>
                </c:pt>
                <c:pt idx="1971">
                  <c:v>45045</c:v>
                </c:pt>
                <c:pt idx="1972">
                  <c:v>45046</c:v>
                </c:pt>
                <c:pt idx="1973">
                  <c:v>45047</c:v>
                </c:pt>
                <c:pt idx="1974">
                  <c:v>45048</c:v>
                </c:pt>
                <c:pt idx="1975">
                  <c:v>45049</c:v>
                </c:pt>
                <c:pt idx="1976">
                  <c:v>45050</c:v>
                </c:pt>
                <c:pt idx="1977">
                  <c:v>45051</c:v>
                </c:pt>
                <c:pt idx="1978">
                  <c:v>45052</c:v>
                </c:pt>
                <c:pt idx="1979">
                  <c:v>45053</c:v>
                </c:pt>
                <c:pt idx="1980">
                  <c:v>45054</c:v>
                </c:pt>
                <c:pt idx="1981">
                  <c:v>45055</c:v>
                </c:pt>
                <c:pt idx="1982">
                  <c:v>45056</c:v>
                </c:pt>
                <c:pt idx="1983">
                  <c:v>45057</c:v>
                </c:pt>
                <c:pt idx="1984">
                  <c:v>45058</c:v>
                </c:pt>
                <c:pt idx="1985">
                  <c:v>45059</c:v>
                </c:pt>
                <c:pt idx="1986">
                  <c:v>45060</c:v>
                </c:pt>
                <c:pt idx="1987">
                  <c:v>45061</c:v>
                </c:pt>
                <c:pt idx="1988">
                  <c:v>45062</c:v>
                </c:pt>
                <c:pt idx="1989">
                  <c:v>45063</c:v>
                </c:pt>
                <c:pt idx="1990">
                  <c:v>45064</c:v>
                </c:pt>
                <c:pt idx="1991">
                  <c:v>45065</c:v>
                </c:pt>
                <c:pt idx="1992">
                  <c:v>45066</c:v>
                </c:pt>
                <c:pt idx="1993">
                  <c:v>45067</c:v>
                </c:pt>
                <c:pt idx="1994">
                  <c:v>45068</c:v>
                </c:pt>
                <c:pt idx="1995">
                  <c:v>45069</c:v>
                </c:pt>
                <c:pt idx="1996">
                  <c:v>45070</c:v>
                </c:pt>
                <c:pt idx="1997">
                  <c:v>45071</c:v>
                </c:pt>
                <c:pt idx="1998">
                  <c:v>45072</c:v>
                </c:pt>
                <c:pt idx="1999">
                  <c:v>45073</c:v>
                </c:pt>
                <c:pt idx="2000">
                  <c:v>45074</c:v>
                </c:pt>
                <c:pt idx="2001">
                  <c:v>45075</c:v>
                </c:pt>
                <c:pt idx="2002">
                  <c:v>45076</c:v>
                </c:pt>
                <c:pt idx="2003">
                  <c:v>45077</c:v>
                </c:pt>
                <c:pt idx="2004">
                  <c:v>45078</c:v>
                </c:pt>
                <c:pt idx="2005">
                  <c:v>45079</c:v>
                </c:pt>
                <c:pt idx="2006">
                  <c:v>45080</c:v>
                </c:pt>
                <c:pt idx="2007">
                  <c:v>45081</c:v>
                </c:pt>
                <c:pt idx="2008">
                  <c:v>45082</c:v>
                </c:pt>
                <c:pt idx="2009">
                  <c:v>45083</c:v>
                </c:pt>
                <c:pt idx="2010">
                  <c:v>45084</c:v>
                </c:pt>
                <c:pt idx="2011">
                  <c:v>45085</c:v>
                </c:pt>
                <c:pt idx="2012">
                  <c:v>45086</c:v>
                </c:pt>
                <c:pt idx="2013">
                  <c:v>45087</c:v>
                </c:pt>
                <c:pt idx="2014">
                  <c:v>45088</c:v>
                </c:pt>
                <c:pt idx="2015">
                  <c:v>45089</c:v>
                </c:pt>
                <c:pt idx="2016">
                  <c:v>45090</c:v>
                </c:pt>
                <c:pt idx="2017">
                  <c:v>45091</c:v>
                </c:pt>
                <c:pt idx="2018">
                  <c:v>45092</c:v>
                </c:pt>
                <c:pt idx="2019">
                  <c:v>45093</c:v>
                </c:pt>
                <c:pt idx="2020">
                  <c:v>45094</c:v>
                </c:pt>
                <c:pt idx="2021">
                  <c:v>45095</c:v>
                </c:pt>
                <c:pt idx="2022">
                  <c:v>45096</c:v>
                </c:pt>
                <c:pt idx="2023">
                  <c:v>45097</c:v>
                </c:pt>
                <c:pt idx="2024">
                  <c:v>45098</c:v>
                </c:pt>
                <c:pt idx="2025">
                  <c:v>45099</c:v>
                </c:pt>
                <c:pt idx="2026">
                  <c:v>45100</c:v>
                </c:pt>
                <c:pt idx="2027">
                  <c:v>45101</c:v>
                </c:pt>
                <c:pt idx="2028">
                  <c:v>45102</c:v>
                </c:pt>
                <c:pt idx="2029">
                  <c:v>45103</c:v>
                </c:pt>
                <c:pt idx="2030">
                  <c:v>45104</c:v>
                </c:pt>
                <c:pt idx="2031">
                  <c:v>45105</c:v>
                </c:pt>
                <c:pt idx="2032">
                  <c:v>45106</c:v>
                </c:pt>
                <c:pt idx="2033">
                  <c:v>45107</c:v>
                </c:pt>
                <c:pt idx="2034">
                  <c:v>45108</c:v>
                </c:pt>
                <c:pt idx="2035">
                  <c:v>45109</c:v>
                </c:pt>
                <c:pt idx="2036">
                  <c:v>45110</c:v>
                </c:pt>
                <c:pt idx="2037">
                  <c:v>45111</c:v>
                </c:pt>
                <c:pt idx="2038">
                  <c:v>45112</c:v>
                </c:pt>
                <c:pt idx="2039">
                  <c:v>45113</c:v>
                </c:pt>
                <c:pt idx="2040">
                  <c:v>45114</c:v>
                </c:pt>
                <c:pt idx="2041">
                  <c:v>45115</c:v>
                </c:pt>
                <c:pt idx="2042">
                  <c:v>45116</c:v>
                </c:pt>
                <c:pt idx="2043">
                  <c:v>45117</c:v>
                </c:pt>
                <c:pt idx="2044">
                  <c:v>45118</c:v>
                </c:pt>
                <c:pt idx="2045">
                  <c:v>45119</c:v>
                </c:pt>
                <c:pt idx="2046">
                  <c:v>45120</c:v>
                </c:pt>
                <c:pt idx="2047">
                  <c:v>45121</c:v>
                </c:pt>
                <c:pt idx="2048">
                  <c:v>45122</c:v>
                </c:pt>
                <c:pt idx="2049">
                  <c:v>45123</c:v>
                </c:pt>
                <c:pt idx="2050">
                  <c:v>45124</c:v>
                </c:pt>
                <c:pt idx="2051">
                  <c:v>45125</c:v>
                </c:pt>
                <c:pt idx="2052">
                  <c:v>45126</c:v>
                </c:pt>
                <c:pt idx="2053">
                  <c:v>45127</c:v>
                </c:pt>
                <c:pt idx="2054">
                  <c:v>45128</c:v>
                </c:pt>
                <c:pt idx="2055">
                  <c:v>45129</c:v>
                </c:pt>
                <c:pt idx="2056">
                  <c:v>45130</c:v>
                </c:pt>
                <c:pt idx="2057">
                  <c:v>45131</c:v>
                </c:pt>
                <c:pt idx="2058">
                  <c:v>45132</c:v>
                </c:pt>
                <c:pt idx="2059">
                  <c:v>45133</c:v>
                </c:pt>
                <c:pt idx="2060">
                  <c:v>45134</c:v>
                </c:pt>
                <c:pt idx="2061">
                  <c:v>45135</c:v>
                </c:pt>
                <c:pt idx="2062">
                  <c:v>45136</c:v>
                </c:pt>
                <c:pt idx="2063">
                  <c:v>45137</c:v>
                </c:pt>
                <c:pt idx="2064">
                  <c:v>45138</c:v>
                </c:pt>
                <c:pt idx="2065">
                  <c:v>45139</c:v>
                </c:pt>
                <c:pt idx="2066">
                  <c:v>45140</c:v>
                </c:pt>
                <c:pt idx="2067">
                  <c:v>45141</c:v>
                </c:pt>
                <c:pt idx="2068">
                  <c:v>45142</c:v>
                </c:pt>
                <c:pt idx="2069">
                  <c:v>45143</c:v>
                </c:pt>
                <c:pt idx="2070">
                  <c:v>45144</c:v>
                </c:pt>
                <c:pt idx="2071">
                  <c:v>45145</c:v>
                </c:pt>
                <c:pt idx="2072">
                  <c:v>45146</c:v>
                </c:pt>
                <c:pt idx="2073">
                  <c:v>45147</c:v>
                </c:pt>
                <c:pt idx="2074">
                  <c:v>45148</c:v>
                </c:pt>
                <c:pt idx="2075">
                  <c:v>45149</c:v>
                </c:pt>
                <c:pt idx="2076">
                  <c:v>45150</c:v>
                </c:pt>
                <c:pt idx="2077">
                  <c:v>45151</c:v>
                </c:pt>
                <c:pt idx="2078">
                  <c:v>45152</c:v>
                </c:pt>
                <c:pt idx="2079">
                  <c:v>45153</c:v>
                </c:pt>
                <c:pt idx="2080">
                  <c:v>45154</c:v>
                </c:pt>
                <c:pt idx="2081">
                  <c:v>45155</c:v>
                </c:pt>
                <c:pt idx="2082">
                  <c:v>45156</c:v>
                </c:pt>
                <c:pt idx="2083">
                  <c:v>45157</c:v>
                </c:pt>
                <c:pt idx="2084">
                  <c:v>45158</c:v>
                </c:pt>
                <c:pt idx="2085">
                  <c:v>45159</c:v>
                </c:pt>
                <c:pt idx="2086">
                  <c:v>45160</c:v>
                </c:pt>
                <c:pt idx="2087">
                  <c:v>45161</c:v>
                </c:pt>
                <c:pt idx="2088">
                  <c:v>45162</c:v>
                </c:pt>
                <c:pt idx="2089">
                  <c:v>45163</c:v>
                </c:pt>
                <c:pt idx="2090">
                  <c:v>45164</c:v>
                </c:pt>
                <c:pt idx="2091">
                  <c:v>45165</c:v>
                </c:pt>
                <c:pt idx="2092">
                  <c:v>45166</c:v>
                </c:pt>
                <c:pt idx="2093">
                  <c:v>45167</c:v>
                </c:pt>
                <c:pt idx="2094">
                  <c:v>45168</c:v>
                </c:pt>
                <c:pt idx="2095">
                  <c:v>45169</c:v>
                </c:pt>
                <c:pt idx="2096">
                  <c:v>45170</c:v>
                </c:pt>
                <c:pt idx="2097">
                  <c:v>45171</c:v>
                </c:pt>
                <c:pt idx="2098">
                  <c:v>45172</c:v>
                </c:pt>
                <c:pt idx="2099">
                  <c:v>45173</c:v>
                </c:pt>
                <c:pt idx="2100">
                  <c:v>45174</c:v>
                </c:pt>
                <c:pt idx="2101">
                  <c:v>45175</c:v>
                </c:pt>
                <c:pt idx="2102">
                  <c:v>45176</c:v>
                </c:pt>
                <c:pt idx="2103">
                  <c:v>45177</c:v>
                </c:pt>
                <c:pt idx="2104">
                  <c:v>45178</c:v>
                </c:pt>
                <c:pt idx="2105">
                  <c:v>45179</c:v>
                </c:pt>
                <c:pt idx="2106">
                  <c:v>45180</c:v>
                </c:pt>
                <c:pt idx="2107">
                  <c:v>45181</c:v>
                </c:pt>
                <c:pt idx="2108">
                  <c:v>45182</c:v>
                </c:pt>
                <c:pt idx="2109">
                  <c:v>45183</c:v>
                </c:pt>
                <c:pt idx="2110">
                  <c:v>45184</c:v>
                </c:pt>
                <c:pt idx="2111">
                  <c:v>45185</c:v>
                </c:pt>
                <c:pt idx="2112">
                  <c:v>45186</c:v>
                </c:pt>
                <c:pt idx="2113">
                  <c:v>45187</c:v>
                </c:pt>
                <c:pt idx="2114">
                  <c:v>45188</c:v>
                </c:pt>
                <c:pt idx="2115">
                  <c:v>45189</c:v>
                </c:pt>
                <c:pt idx="2116">
                  <c:v>45190</c:v>
                </c:pt>
                <c:pt idx="2117">
                  <c:v>45191</c:v>
                </c:pt>
                <c:pt idx="2118">
                  <c:v>45192</c:v>
                </c:pt>
                <c:pt idx="2119">
                  <c:v>45193</c:v>
                </c:pt>
                <c:pt idx="2120">
                  <c:v>45194</c:v>
                </c:pt>
                <c:pt idx="2121">
                  <c:v>45195</c:v>
                </c:pt>
                <c:pt idx="2122">
                  <c:v>45196</c:v>
                </c:pt>
                <c:pt idx="2123">
                  <c:v>45197</c:v>
                </c:pt>
                <c:pt idx="2124">
                  <c:v>45198</c:v>
                </c:pt>
                <c:pt idx="2125">
                  <c:v>45199</c:v>
                </c:pt>
                <c:pt idx="2126">
                  <c:v>45200</c:v>
                </c:pt>
                <c:pt idx="2127">
                  <c:v>45201</c:v>
                </c:pt>
                <c:pt idx="2128">
                  <c:v>45202</c:v>
                </c:pt>
                <c:pt idx="2129">
                  <c:v>45203</c:v>
                </c:pt>
                <c:pt idx="2130">
                  <c:v>45204</c:v>
                </c:pt>
                <c:pt idx="2131">
                  <c:v>45205</c:v>
                </c:pt>
                <c:pt idx="2132">
                  <c:v>45206</c:v>
                </c:pt>
                <c:pt idx="2133">
                  <c:v>45207</c:v>
                </c:pt>
                <c:pt idx="2134">
                  <c:v>45208</c:v>
                </c:pt>
                <c:pt idx="2135">
                  <c:v>45209</c:v>
                </c:pt>
                <c:pt idx="2136">
                  <c:v>45210</c:v>
                </c:pt>
                <c:pt idx="2137">
                  <c:v>45211</c:v>
                </c:pt>
                <c:pt idx="2138">
                  <c:v>45212</c:v>
                </c:pt>
                <c:pt idx="2139">
                  <c:v>45213</c:v>
                </c:pt>
                <c:pt idx="2140">
                  <c:v>45214</c:v>
                </c:pt>
                <c:pt idx="2141">
                  <c:v>45215</c:v>
                </c:pt>
                <c:pt idx="2142">
                  <c:v>45216</c:v>
                </c:pt>
                <c:pt idx="2143">
                  <c:v>45217</c:v>
                </c:pt>
                <c:pt idx="2144">
                  <c:v>45218</c:v>
                </c:pt>
                <c:pt idx="2145">
                  <c:v>45219</c:v>
                </c:pt>
                <c:pt idx="2146">
                  <c:v>45220</c:v>
                </c:pt>
                <c:pt idx="2147">
                  <c:v>45221</c:v>
                </c:pt>
                <c:pt idx="2148">
                  <c:v>45222</c:v>
                </c:pt>
                <c:pt idx="2149">
                  <c:v>45223</c:v>
                </c:pt>
                <c:pt idx="2150">
                  <c:v>45224</c:v>
                </c:pt>
                <c:pt idx="2151">
                  <c:v>45225</c:v>
                </c:pt>
                <c:pt idx="2152">
                  <c:v>45226</c:v>
                </c:pt>
                <c:pt idx="2153">
                  <c:v>45227</c:v>
                </c:pt>
                <c:pt idx="2154">
                  <c:v>45228</c:v>
                </c:pt>
                <c:pt idx="2155">
                  <c:v>45229</c:v>
                </c:pt>
                <c:pt idx="2156">
                  <c:v>45230</c:v>
                </c:pt>
                <c:pt idx="2157">
                  <c:v>45231</c:v>
                </c:pt>
                <c:pt idx="2158">
                  <c:v>45232</c:v>
                </c:pt>
                <c:pt idx="2159">
                  <c:v>45233</c:v>
                </c:pt>
                <c:pt idx="2160">
                  <c:v>45234</c:v>
                </c:pt>
                <c:pt idx="2161">
                  <c:v>45235</c:v>
                </c:pt>
                <c:pt idx="2162">
                  <c:v>45236</c:v>
                </c:pt>
                <c:pt idx="2163">
                  <c:v>45237</c:v>
                </c:pt>
                <c:pt idx="2164">
                  <c:v>45238</c:v>
                </c:pt>
                <c:pt idx="2165">
                  <c:v>45239</c:v>
                </c:pt>
                <c:pt idx="2166">
                  <c:v>45240</c:v>
                </c:pt>
                <c:pt idx="2167">
                  <c:v>45241</c:v>
                </c:pt>
                <c:pt idx="2168">
                  <c:v>45242</c:v>
                </c:pt>
                <c:pt idx="2169">
                  <c:v>45243</c:v>
                </c:pt>
                <c:pt idx="2170">
                  <c:v>45244</c:v>
                </c:pt>
                <c:pt idx="2171">
                  <c:v>45245</c:v>
                </c:pt>
                <c:pt idx="2172">
                  <c:v>45246</c:v>
                </c:pt>
                <c:pt idx="2173">
                  <c:v>45247</c:v>
                </c:pt>
                <c:pt idx="2174">
                  <c:v>45248</c:v>
                </c:pt>
                <c:pt idx="2175">
                  <c:v>45249</c:v>
                </c:pt>
                <c:pt idx="2176">
                  <c:v>45250</c:v>
                </c:pt>
                <c:pt idx="2177">
                  <c:v>45251</c:v>
                </c:pt>
                <c:pt idx="2178">
                  <c:v>45252</c:v>
                </c:pt>
                <c:pt idx="2179">
                  <c:v>45253</c:v>
                </c:pt>
                <c:pt idx="2180">
                  <c:v>45254</c:v>
                </c:pt>
                <c:pt idx="2181">
                  <c:v>45255</c:v>
                </c:pt>
                <c:pt idx="2182">
                  <c:v>45256</c:v>
                </c:pt>
                <c:pt idx="2183">
                  <c:v>45257</c:v>
                </c:pt>
                <c:pt idx="2184">
                  <c:v>45258</c:v>
                </c:pt>
                <c:pt idx="2185">
                  <c:v>45259</c:v>
                </c:pt>
                <c:pt idx="2186">
                  <c:v>45260</c:v>
                </c:pt>
                <c:pt idx="2187">
                  <c:v>45261</c:v>
                </c:pt>
                <c:pt idx="2188">
                  <c:v>45262</c:v>
                </c:pt>
                <c:pt idx="2189">
                  <c:v>45263</c:v>
                </c:pt>
                <c:pt idx="2190">
                  <c:v>45264</c:v>
                </c:pt>
                <c:pt idx="2191">
                  <c:v>45265</c:v>
                </c:pt>
                <c:pt idx="2192">
                  <c:v>45266</c:v>
                </c:pt>
                <c:pt idx="2193">
                  <c:v>45267</c:v>
                </c:pt>
                <c:pt idx="2194">
                  <c:v>45268</c:v>
                </c:pt>
                <c:pt idx="2195">
                  <c:v>45269</c:v>
                </c:pt>
                <c:pt idx="2196">
                  <c:v>45270</c:v>
                </c:pt>
                <c:pt idx="2197">
                  <c:v>45271</c:v>
                </c:pt>
                <c:pt idx="2198">
                  <c:v>45272</c:v>
                </c:pt>
                <c:pt idx="2199">
                  <c:v>45273</c:v>
                </c:pt>
                <c:pt idx="2200">
                  <c:v>45274</c:v>
                </c:pt>
                <c:pt idx="2201">
                  <c:v>45275</c:v>
                </c:pt>
                <c:pt idx="2202">
                  <c:v>45276</c:v>
                </c:pt>
                <c:pt idx="2203">
                  <c:v>45277</c:v>
                </c:pt>
                <c:pt idx="2204">
                  <c:v>45278</c:v>
                </c:pt>
                <c:pt idx="2205">
                  <c:v>45279</c:v>
                </c:pt>
                <c:pt idx="2206">
                  <c:v>45280</c:v>
                </c:pt>
                <c:pt idx="2207">
                  <c:v>45281</c:v>
                </c:pt>
                <c:pt idx="2208">
                  <c:v>45282</c:v>
                </c:pt>
                <c:pt idx="2209">
                  <c:v>45283</c:v>
                </c:pt>
                <c:pt idx="2210">
                  <c:v>45284</c:v>
                </c:pt>
                <c:pt idx="2211">
                  <c:v>45285</c:v>
                </c:pt>
                <c:pt idx="2212">
                  <c:v>45286</c:v>
                </c:pt>
                <c:pt idx="2213">
                  <c:v>45287</c:v>
                </c:pt>
                <c:pt idx="2214">
                  <c:v>45288</c:v>
                </c:pt>
                <c:pt idx="2215">
                  <c:v>45289</c:v>
                </c:pt>
                <c:pt idx="2216">
                  <c:v>45290</c:v>
                </c:pt>
                <c:pt idx="2217">
                  <c:v>45291</c:v>
                </c:pt>
                <c:pt idx="2218">
                  <c:v>45292</c:v>
                </c:pt>
                <c:pt idx="2219">
                  <c:v>45293</c:v>
                </c:pt>
                <c:pt idx="2220">
                  <c:v>45294</c:v>
                </c:pt>
                <c:pt idx="2221">
                  <c:v>45295</c:v>
                </c:pt>
                <c:pt idx="2222">
                  <c:v>45296</c:v>
                </c:pt>
                <c:pt idx="2223">
                  <c:v>45297</c:v>
                </c:pt>
                <c:pt idx="2224">
                  <c:v>45298</c:v>
                </c:pt>
                <c:pt idx="2225">
                  <c:v>45299</c:v>
                </c:pt>
                <c:pt idx="2226">
                  <c:v>45300</c:v>
                </c:pt>
                <c:pt idx="2227">
                  <c:v>45301</c:v>
                </c:pt>
                <c:pt idx="2228">
                  <c:v>45302</c:v>
                </c:pt>
                <c:pt idx="2229">
                  <c:v>45303</c:v>
                </c:pt>
                <c:pt idx="2230">
                  <c:v>45304</c:v>
                </c:pt>
                <c:pt idx="2231">
                  <c:v>45305</c:v>
                </c:pt>
                <c:pt idx="2232">
                  <c:v>45306</c:v>
                </c:pt>
                <c:pt idx="2233">
                  <c:v>45307</c:v>
                </c:pt>
                <c:pt idx="2234">
                  <c:v>45308</c:v>
                </c:pt>
                <c:pt idx="2235">
                  <c:v>45309</c:v>
                </c:pt>
                <c:pt idx="2236">
                  <c:v>45310</c:v>
                </c:pt>
                <c:pt idx="2237">
                  <c:v>45311</c:v>
                </c:pt>
                <c:pt idx="2238">
                  <c:v>45312</c:v>
                </c:pt>
                <c:pt idx="2239">
                  <c:v>45313</c:v>
                </c:pt>
                <c:pt idx="2240">
                  <c:v>45314</c:v>
                </c:pt>
                <c:pt idx="2241">
                  <c:v>45315</c:v>
                </c:pt>
                <c:pt idx="2242">
                  <c:v>45316</c:v>
                </c:pt>
                <c:pt idx="2243">
                  <c:v>45317</c:v>
                </c:pt>
                <c:pt idx="2244">
                  <c:v>45318</c:v>
                </c:pt>
                <c:pt idx="2245">
                  <c:v>45319</c:v>
                </c:pt>
                <c:pt idx="2246">
                  <c:v>45320</c:v>
                </c:pt>
                <c:pt idx="2247">
                  <c:v>45321</c:v>
                </c:pt>
                <c:pt idx="2248">
                  <c:v>45322</c:v>
                </c:pt>
                <c:pt idx="2249">
                  <c:v>45323</c:v>
                </c:pt>
                <c:pt idx="2250">
                  <c:v>45324</c:v>
                </c:pt>
                <c:pt idx="2251">
                  <c:v>45325</c:v>
                </c:pt>
                <c:pt idx="2252">
                  <c:v>45326</c:v>
                </c:pt>
                <c:pt idx="2253">
                  <c:v>45327</c:v>
                </c:pt>
                <c:pt idx="2254">
                  <c:v>45328</c:v>
                </c:pt>
                <c:pt idx="2255">
                  <c:v>45329</c:v>
                </c:pt>
                <c:pt idx="2256">
                  <c:v>45330</c:v>
                </c:pt>
                <c:pt idx="2257">
                  <c:v>45331</c:v>
                </c:pt>
                <c:pt idx="2258">
                  <c:v>45332</c:v>
                </c:pt>
                <c:pt idx="2259">
                  <c:v>45333</c:v>
                </c:pt>
                <c:pt idx="2260">
                  <c:v>45334</c:v>
                </c:pt>
                <c:pt idx="2261">
                  <c:v>45335</c:v>
                </c:pt>
                <c:pt idx="2262">
                  <c:v>45336</c:v>
                </c:pt>
                <c:pt idx="2263">
                  <c:v>45337</c:v>
                </c:pt>
                <c:pt idx="2264">
                  <c:v>45338</c:v>
                </c:pt>
                <c:pt idx="2265">
                  <c:v>45339</c:v>
                </c:pt>
                <c:pt idx="2266">
                  <c:v>45340</c:v>
                </c:pt>
                <c:pt idx="2267">
                  <c:v>45341</c:v>
                </c:pt>
                <c:pt idx="2268">
                  <c:v>45342</c:v>
                </c:pt>
                <c:pt idx="2269">
                  <c:v>45343</c:v>
                </c:pt>
                <c:pt idx="2270">
                  <c:v>45344</c:v>
                </c:pt>
                <c:pt idx="2271">
                  <c:v>45345</c:v>
                </c:pt>
                <c:pt idx="2272">
                  <c:v>45346</c:v>
                </c:pt>
                <c:pt idx="2273">
                  <c:v>45347</c:v>
                </c:pt>
                <c:pt idx="2274">
                  <c:v>45348</c:v>
                </c:pt>
                <c:pt idx="2275">
                  <c:v>45349</c:v>
                </c:pt>
                <c:pt idx="2276">
                  <c:v>45350</c:v>
                </c:pt>
                <c:pt idx="2277">
                  <c:v>45351</c:v>
                </c:pt>
                <c:pt idx="2278">
                  <c:v>45352</c:v>
                </c:pt>
                <c:pt idx="2279">
                  <c:v>45353</c:v>
                </c:pt>
                <c:pt idx="2280">
                  <c:v>45354</c:v>
                </c:pt>
                <c:pt idx="2281">
                  <c:v>45355</c:v>
                </c:pt>
                <c:pt idx="2282">
                  <c:v>45356</c:v>
                </c:pt>
                <c:pt idx="2283">
                  <c:v>45357</c:v>
                </c:pt>
                <c:pt idx="2284">
                  <c:v>45358</c:v>
                </c:pt>
                <c:pt idx="2285">
                  <c:v>45359</c:v>
                </c:pt>
                <c:pt idx="2286">
                  <c:v>45360</c:v>
                </c:pt>
                <c:pt idx="2287">
                  <c:v>45361</c:v>
                </c:pt>
                <c:pt idx="2288">
                  <c:v>45362</c:v>
                </c:pt>
                <c:pt idx="2289">
                  <c:v>45363</c:v>
                </c:pt>
                <c:pt idx="2290">
                  <c:v>45364</c:v>
                </c:pt>
                <c:pt idx="2291">
                  <c:v>45365</c:v>
                </c:pt>
                <c:pt idx="2292">
                  <c:v>45366</c:v>
                </c:pt>
                <c:pt idx="2293">
                  <c:v>45367</c:v>
                </c:pt>
                <c:pt idx="2294">
                  <c:v>45368</c:v>
                </c:pt>
                <c:pt idx="2295">
                  <c:v>45369</c:v>
                </c:pt>
                <c:pt idx="2296">
                  <c:v>45370</c:v>
                </c:pt>
                <c:pt idx="2297">
                  <c:v>45371</c:v>
                </c:pt>
                <c:pt idx="2298">
                  <c:v>45372</c:v>
                </c:pt>
                <c:pt idx="2299">
                  <c:v>45373</c:v>
                </c:pt>
                <c:pt idx="2300">
                  <c:v>45374</c:v>
                </c:pt>
                <c:pt idx="2301">
                  <c:v>45375</c:v>
                </c:pt>
                <c:pt idx="2302">
                  <c:v>45376</c:v>
                </c:pt>
                <c:pt idx="2303">
                  <c:v>45377</c:v>
                </c:pt>
                <c:pt idx="2304">
                  <c:v>45378</c:v>
                </c:pt>
                <c:pt idx="2305">
                  <c:v>45379</c:v>
                </c:pt>
                <c:pt idx="2306">
                  <c:v>45380</c:v>
                </c:pt>
                <c:pt idx="2307">
                  <c:v>45381</c:v>
                </c:pt>
                <c:pt idx="2308">
                  <c:v>45382</c:v>
                </c:pt>
                <c:pt idx="2309">
                  <c:v>45383</c:v>
                </c:pt>
                <c:pt idx="2310">
                  <c:v>45384</c:v>
                </c:pt>
                <c:pt idx="2311">
                  <c:v>45385</c:v>
                </c:pt>
                <c:pt idx="2312">
                  <c:v>45386</c:v>
                </c:pt>
                <c:pt idx="2313">
                  <c:v>45387</c:v>
                </c:pt>
                <c:pt idx="2314">
                  <c:v>45388</c:v>
                </c:pt>
                <c:pt idx="2315">
                  <c:v>45389</c:v>
                </c:pt>
                <c:pt idx="2316">
                  <c:v>45390</c:v>
                </c:pt>
                <c:pt idx="2317">
                  <c:v>45391</c:v>
                </c:pt>
                <c:pt idx="2318">
                  <c:v>45392</c:v>
                </c:pt>
                <c:pt idx="2319">
                  <c:v>45393</c:v>
                </c:pt>
                <c:pt idx="2320">
                  <c:v>45394</c:v>
                </c:pt>
                <c:pt idx="2321">
                  <c:v>45395</c:v>
                </c:pt>
                <c:pt idx="2322">
                  <c:v>45396</c:v>
                </c:pt>
                <c:pt idx="2323">
                  <c:v>45397</c:v>
                </c:pt>
                <c:pt idx="2324">
                  <c:v>45398</c:v>
                </c:pt>
                <c:pt idx="2325">
                  <c:v>45399</c:v>
                </c:pt>
                <c:pt idx="2326">
                  <c:v>45400</c:v>
                </c:pt>
                <c:pt idx="2327">
                  <c:v>45401</c:v>
                </c:pt>
                <c:pt idx="2328">
                  <c:v>45402</c:v>
                </c:pt>
                <c:pt idx="2329">
                  <c:v>45403</c:v>
                </c:pt>
                <c:pt idx="2330">
                  <c:v>45404</c:v>
                </c:pt>
                <c:pt idx="2331">
                  <c:v>45405</c:v>
                </c:pt>
                <c:pt idx="2332">
                  <c:v>45406</c:v>
                </c:pt>
                <c:pt idx="2333">
                  <c:v>45407</c:v>
                </c:pt>
                <c:pt idx="2334">
                  <c:v>45408</c:v>
                </c:pt>
                <c:pt idx="2335">
                  <c:v>45409</c:v>
                </c:pt>
                <c:pt idx="2336">
                  <c:v>45410</c:v>
                </c:pt>
                <c:pt idx="2337">
                  <c:v>45411</c:v>
                </c:pt>
                <c:pt idx="2338">
                  <c:v>45412</c:v>
                </c:pt>
                <c:pt idx="2339">
                  <c:v>45413</c:v>
                </c:pt>
                <c:pt idx="2340">
                  <c:v>45414</c:v>
                </c:pt>
                <c:pt idx="2341">
                  <c:v>45415</c:v>
                </c:pt>
                <c:pt idx="2342">
                  <c:v>45416</c:v>
                </c:pt>
                <c:pt idx="2343">
                  <c:v>45417</c:v>
                </c:pt>
                <c:pt idx="2344">
                  <c:v>45418</c:v>
                </c:pt>
                <c:pt idx="2345">
                  <c:v>45419</c:v>
                </c:pt>
                <c:pt idx="2346">
                  <c:v>45420</c:v>
                </c:pt>
                <c:pt idx="2347">
                  <c:v>45421</c:v>
                </c:pt>
                <c:pt idx="2348">
                  <c:v>45422</c:v>
                </c:pt>
                <c:pt idx="2349">
                  <c:v>45423</c:v>
                </c:pt>
                <c:pt idx="2350">
                  <c:v>45424</c:v>
                </c:pt>
                <c:pt idx="2351">
                  <c:v>45425</c:v>
                </c:pt>
                <c:pt idx="2352">
                  <c:v>45426</c:v>
                </c:pt>
                <c:pt idx="2353">
                  <c:v>45427</c:v>
                </c:pt>
                <c:pt idx="2354">
                  <c:v>45428</c:v>
                </c:pt>
                <c:pt idx="2355">
                  <c:v>45429</c:v>
                </c:pt>
                <c:pt idx="2356">
                  <c:v>45430</c:v>
                </c:pt>
                <c:pt idx="2357">
                  <c:v>45431</c:v>
                </c:pt>
                <c:pt idx="2358">
                  <c:v>45432</c:v>
                </c:pt>
                <c:pt idx="2359">
                  <c:v>45433</c:v>
                </c:pt>
                <c:pt idx="2360">
                  <c:v>45434</c:v>
                </c:pt>
                <c:pt idx="2361">
                  <c:v>45435</c:v>
                </c:pt>
                <c:pt idx="2362">
                  <c:v>45436</c:v>
                </c:pt>
                <c:pt idx="2363">
                  <c:v>45437</c:v>
                </c:pt>
                <c:pt idx="2364">
                  <c:v>45438</c:v>
                </c:pt>
                <c:pt idx="2365">
                  <c:v>45439</c:v>
                </c:pt>
                <c:pt idx="2366">
                  <c:v>45440</c:v>
                </c:pt>
                <c:pt idx="2367">
                  <c:v>45441</c:v>
                </c:pt>
                <c:pt idx="2368">
                  <c:v>45442</c:v>
                </c:pt>
                <c:pt idx="2369">
                  <c:v>45443</c:v>
                </c:pt>
                <c:pt idx="2370">
                  <c:v>45444</c:v>
                </c:pt>
                <c:pt idx="2371">
                  <c:v>45445</c:v>
                </c:pt>
                <c:pt idx="2372">
                  <c:v>45446</c:v>
                </c:pt>
                <c:pt idx="2373">
                  <c:v>45447</c:v>
                </c:pt>
                <c:pt idx="2374">
                  <c:v>45448</c:v>
                </c:pt>
                <c:pt idx="2375">
                  <c:v>45449</c:v>
                </c:pt>
                <c:pt idx="2376">
                  <c:v>45450</c:v>
                </c:pt>
                <c:pt idx="2377">
                  <c:v>45451</c:v>
                </c:pt>
                <c:pt idx="2378">
                  <c:v>45452</c:v>
                </c:pt>
                <c:pt idx="2379">
                  <c:v>45453</c:v>
                </c:pt>
                <c:pt idx="2380">
                  <c:v>45454</c:v>
                </c:pt>
                <c:pt idx="2381">
                  <c:v>45455</c:v>
                </c:pt>
                <c:pt idx="2382">
                  <c:v>45456</c:v>
                </c:pt>
                <c:pt idx="2383">
                  <c:v>45457</c:v>
                </c:pt>
                <c:pt idx="2384">
                  <c:v>45458</c:v>
                </c:pt>
                <c:pt idx="2385">
                  <c:v>45459</c:v>
                </c:pt>
                <c:pt idx="2386">
                  <c:v>45460</c:v>
                </c:pt>
                <c:pt idx="2387">
                  <c:v>45461</c:v>
                </c:pt>
                <c:pt idx="2388">
                  <c:v>45462</c:v>
                </c:pt>
                <c:pt idx="2389">
                  <c:v>45463</c:v>
                </c:pt>
                <c:pt idx="2390">
                  <c:v>45464</c:v>
                </c:pt>
                <c:pt idx="2391">
                  <c:v>45465</c:v>
                </c:pt>
                <c:pt idx="2392">
                  <c:v>45466</c:v>
                </c:pt>
                <c:pt idx="2393">
                  <c:v>45467</c:v>
                </c:pt>
                <c:pt idx="2394">
                  <c:v>45468</c:v>
                </c:pt>
                <c:pt idx="2395">
                  <c:v>45469</c:v>
                </c:pt>
                <c:pt idx="2396">
                  <c:v>45470</c:v>
                </c:pt>
                <c:pt idx="2397">
                  <c:v>45471</c:v>
                </c:pt>
                <c:pt idx="2398">
                  <c:v>45472</c:v>
                </c:pt>
                <c:pt idx="2399">
                  <c:v>45473</c:v>
                </c:pt>
                <c:pt idx="2400">
                  <c:v>45474</c:v>
                </c:pt>
                <c:pt idx="2401">
                  <c:v>45475</c:v>
                </c:pt>
                <c:pt idx="2402">
                  <c:v>45476</c:v>
                </c:pt>
                <c:pt idx="2403">
                  <c:v>45477</c:v>
                </c:pt>
                <c:pt idx="2404">
                  <c:v>45478</c:v>
                </c:pt>
                <c:pt idx="2405">
                  <c:v>45479</c:v>
                </c:pt>
                <c:pt idx="2406">
                  <c:v>45480</c:v>
                </c:pt>
                <c:pt idx="2407">
                  <c:v>45481</c:v>
                </c:pt>
                <c:pt idx="2408">
                  <c:v>45482</c:v>
                </c:pt>
                <c:pt idx="2409">
                  <c:v>45483</c:v>
                </c:pt>
                <c:pt idx="2410">
                  <c:v>45484</c:v>
                </c:pt>
                <c:pt idx="2411">
                  <c:v>45485</c:v>
                </c:pt>
                <c:pt idx="2412">
                  <c:v>45486</c:v>
                </c:pt>
                <c:pt idx="2413">
                  <c:v>45487</c:v>
                </c:pt>
                <c:pt idx="2414">
                  <c:v>45488</c:v>
                </c:pt>
                <c:pt idx="2415">
                  <c:v>45489</c:v>
                </c:pt>
                <c:pt idx="2416">
                  <c:v>45490</c:v>
                </c:pt>
                <c:pt idx="2417">
                  <c:v>45491</c:v>
                </c:pt>
                <c:pt idx="2418">
                  <c:v>45492</c:v>
                </c:pt>
                <c:pt idx="2419">
                  <c:v>45493</c:v>
                </c:pt>
                <c:pt idx="2420">
                  <c:v>45494</c:v>
                </c:pt>
                <c:pt idx="2421">
                  <c:v>45495</c:v>
                </c:pt>
                <c:pt idx="2422">
                  <c:v>45496</c:v>
                </c:pt>
                <c:pt idx="2423">
                  <c:v>45497</c:v>
                </c:pt>
                <c:pt idx="2424">
                  <c:v>45498</c:v>
                </c:pt>
                <c:pt idx="2425">
                  <c:v>45499</c:v>
                </c:pt>
                <c:pt idx="2426">
                  <c:v>45500</c:v>
                </c:pt>
                <c:pt idx="2427">
                  <c:v>45501</c:v>
                </c:pt>
                <c:pt idx="2428">
                  <c:v>45502</c:v>
                </c:pt>
                <c:pt idx="2429">
                  <c:v>45503</c:v>
                </c:pt>
                <c:pt idx="2430">
                  <c:v>45504</c:v>
                </c:pt>
                <c:pt idx="2431">
                  <c:v>45505</c:v>
                </c:pt>
                <c:pt idx="2432">
                  <c:v>45506</c:v>
                </c:pt>
                <c:pt idx="2433">
                  <c:v>45507</c:v>
                </c:pt>
                <c:pt idx="2434">
                  <c:v>45508</c:v>
                </c:pt>
                <c:pt idx="2435">
                  <c:v>45509</c:v>
                </c:pt>
                <c:pt idx="2436">
                  <c:v>45510</c:v>
                </c:pt>
                <c:pt idx="2437">
                  <c:v>45511</c:v>
                </c:pt>
                <c:pt idx="2438">
                  <c:v>45512</c:v>
                </c:pt>
                <c:pt idx="2439">
                  <c:v>45513</c:v>
                </c:pt>
                <c:pt idx="2440">
                  <c:v>45514</c:v>
                </c:pt>
                <c:pt idx="2441">
                  <c:v>45515</c:v>
                </c:pt>
                <c:pt idx="2442">
                  <c:v>45516</c:v>
                </c:pt>
                <c:pt idx="2443">
                  <c:v>45517</c:v>
                </c:pt>
                <c:pt idx="2444">
                  <c:v>45518</c:v>
                </c:pt>
                <c:pt idx="2445">
                  <c:v>45519</c:v>
                </c:pt>
                <c:pt idx="2446">
                  <c:v>45520</c:v>
                </c:pt>
                <c:pt idx="2447">
                  <c:v>45521</c:v>
                </c:pt>
                <c:pt idx="2448">
                  <c:v>45522</c:v>
                </c:pt>
                <c:pt idx="2449">
                  <c:v>45523</c:v>
                </c:pt>
                <c:pt idx="2450">
                  <c:v>45524</c:v>
                </c:pt>
                <c:pt idx="2451">
                  <c:v>45525</c:v>
                </c:pt>
                <c:pt idx="2452">
                  <c:v>45526</c:v>
                </c:pt>
                <c:pt idx="2453">
                  <c:v>45527</c:v>
                </c:pt>
                <c:pt idx="2454">
                  <c:v>45528</c:v>
                </c:pt>
                <c:pt idx="2455">
                  <c:v>45529</c:v>
                </c:pt>
                <c:pt idx="2456">
                  <c:v>45530</c:v>
                </c:pt>
                <c:pt idx="2457">
                  <c:v>45531</c:v>
                </c:pt>
                <c:pt idx="2458">
                  <c:v>45532</c:v>
                </c:pt>
                <c:pt idx="2459">
                  <c:v>45533</c:v>
                </c:pt>
                <c:pt idx="2460">
                  <c:v>45534</c:v>
                </c:pt>
                <c:pt idx="2461">
                  <c:v>45535</c:v>
                </c:pt>
                <c:pt idx="2462">
                  <c:v>45536</c:v>
                </c:pt>
                <c:pt idx="2463">
                  <c:v>45537</c:v>
                </c:pt>
                <c:pt idx="2464">
                  <c:v>45538</c:v>
                </c:pt>
                <c:pt idx="2465">
                  <c:v>45539</c:v>
                </c:pt>
                <c:pt idx="2466">
                  <c:v>45540</c:v>
                </c:pt>
                <c:pt idx="2467">
                  <c:v>45541</c:v>
                </c:pt>
                <c:pt idx="2468">
                  <c:v>45542</c:v>
                </c:pt>
                <c:pt idx="2469">
                  <c:v>45543</c:v>
                </c:pt>
                <c:pt idx="2470">
                  <c:v>45544</c:v>
                </c:pt>
                <c:pt idx="2471">
                  <c:v>45545</c:v>
                </c:pt>
                <c:pt idx="2472">
                  <c:v>45546</c:v>
                </c:pt>
                <c:pt idx="2473">
                  <c:v>45547</c:v>
                </c:pt>
                <c:pt idx="2474">
                  <c:v>45548</c:v>
                </c:pt>
                <c:pt idx="2475">
                  <c:v>45549</c:v>
                </c:pt>
                <c:pt idx="2476">
                  <c:v>45550</c:v>
                </c:pt>
                <c:pt idx="2477">
                  <c:v>45551</c:v>
                </c:pt>
                <c:pt idx="2478">
                  <c:v>45552</c:v>
                </c:pt>
                <c:pt idx="2479">
                  <c:v>45553</c:v>
                </c:pt>
                <c:pt idx="2480">
                  <c:v>45554</c:v>
                </c:pt>
                <c:pt idx="2481">
                  <c:v>45555</c:v>
                </c:pt>
                <c:pt idx="2482">
                  <c:v>45556</c:v>
                </c:pt>
                <c:pt idx="2483">
                  <c:v>45557</c:v>
                </c:pt>
                <c:pt idx="2484">
                  <c:v>45558</c:v>
                </c:pt>
                <c:pt idx="2485">
                  <c:v>45559</c:v>
                </c:pt>
                <c:pt idx="2486">
                  <c:v>45560</c:v>
                </c:pt>
                <c:pt idx="2487">
                  <c:v>45561</c:v>
                </c:pt>
                <c:pt idx="2488">
                  <c:v>45562</c:v>
                </c:pt>
                <c:pt idx="2489">
                  <c:v>45563</c:v>
                </c:pt>
                <c:pt idx="2490">
                  <c:v>45564</c:v>
                </c:pt>
                <c:pt idx="2491">
                  <c:v>45565</c:v>
                </c:pt>
                <c:pt idx="2492">
                  <c:v>45566</c:v>
                </c:pt>
                <c:pt idx="2493">
                  <c:v>45567</c:v>
                </c:pt>
                <c:pt idx="2494">
                  <c:v>45568</c:v>
                </c:pt>
                <c:pt idx="2495">
                  <c:v>45569</c:v>
                </c:pt>
                <c:pt idx="2496">
                  <c:v>45570</c:v>
                </c:pt>
                <c:pt idx="2497">
                  <c:v>45571</c:v>
                </c:pt>
                <c:pt idx="2498">
                  <c:v>45572</c:v>
                </c:pt>
                <c:pt idx="2499">
                  <c:v>45573</c:v>
                </c:pt>
                <c:pt idx="2500">
                  <c:v>45574</c:v>
                </c:pt>
                <c:pt idx="2501">
                  <c:v>45575</c:v>
                </c:pt>
                <c:pt idx="2502">
                  <c:v>45576</c:v>
                </c:pt>
                <c:pt idx="2503">
                  <c:v>45577</c:v>
                </c:pt>
                <c:pt idx="2504">
                  <c:v>45578</c:v>
                </c:pt>
                <c:pt idx="2505">
                  <c:v>45579</c:v>
                </c:pt>
                <c:pt idx="2506">
                  <c:v>45580</c:v>
                </c:pt>
                <c:pt idx="2507">
                  <c:v>45581</c:v>
                </c:pt>
                <c:pt idx="2508">
                  <c:v>45582</c:v>
                </c:pt>
                <c:pt idx="2509">
                  <c:v>45583</c:v>
                </c:pt>
                <c:pt idx="2510">
                  <c:v>45584</c:v>
                </c:pt>
                <c:pt idx="2511">
                  <c:v>45585</c:v>
                </c:pt>
                <c:pt idx="2512">
                  <c:v>45586</c:v>
                </c:pt>
                <c:pt idx="2513">
                  <c:v>45587</c:v>
                </c:pt>
                <c:pt idx="2514">
                  <c:v>45588</c:v>
                </c:pt>
                <c:pt idx="2515">
                  <c:v>45589</c:v>
                </c:pt>
                <c:pt idx="2516">
                  <c:v>45590</c:v>
                </c:pt>
                <c:pt idx="2517">
                  <c:v>45591</c:v>
                </c:pt>
                <c:pt idx="2518">
                  <c:v>45592</c:v>
                </c:pt>
                <c:pt idx="2519">
                  <c:v>45593</c:v>
                </c:pt>
                <c:pt idx="2520">
                  <c:v>45594</c:v>
                </c:pt>
                <c:pt idx="2521">
                  <c:v>45595</c:v>
                </c:pt>
                <c:pt idx="2522">
                  <c:v>45596</c:v>
                </c:pt>
                <c:pt idx="2523">
                  <c:v>45597</c:v>
                </c:pt>
                <c:pt idx="2524">
                  <c:v>45598</c:v>
                </c:pt>
                <c:pt idx="2525">
                  <c:v>45599</c:v>
                </c:pt>
                <c:pt idx="2526">
                  <c:v>45600</c:v>
                </c:pt>
                <c:pt idx="2527">
                  <c:v>45601</c:v>
                </c:pt>
                <c:pt idx="2528">
                  <c:v>45602</c:v>
                </c:pt>
                <c:pt idx="2529">
                  <c:v>45603</c:v>
                </c:pt>
                <c:pt idx="2530">
                  <c:v>45604</c:v>
                </c:pt>
                <c:pt idx="2531">
                  <c:v>45605</c:v>
                </c:pt>
                <c:pt idx="2532">
                  <c:v>45606</c:v>
                </c:pt>
                <c:pt idx="2533">
                  <c:v>45607</c:v>
                </c:pt>
                <c:pt idx="2534">
                  <c:v>45608</c:v>
                </c:pt>
                <c:pt idx="2535">
                  <c:v>45609</c:v>
                </c:pt>
                <c:pt idx="2536">
                  <c:v>45610</c:v>
                </c:pt>
                <c:pt idx="2537">
                  <c:v>45611</c:v>
                </c:pt>
                <c:pt idx="2538">
                  <c:v>45612</c:v>
                </c:pt>
                <c:pt idx="2539">
                  <c:v>45613</c:v>
                </c:pt>
                <c:pt idx="2540">
                  <c:v>45614</c:v>
                </c:pt>
                <c:pt idx="2541">
                  <c:v>45615</c:v>
                </c:pt>
                <c:pt idx="2542">
                  <c:v>45616</c:v>
                </c:pt>
                <c:pt idx="2543">
                  <c:v>45617</c:v>
                </c:pt>
                <c:pt idx="2544">
                  <c:v>45618</c:v>
                </c:pt>
                <c:pt idx="2545">
                  <c:v>45619</c:v>
                </c:pt>
                <c:pt idx="2546">
                  <c:v>45620</c:v>
                </c:pt>
                <c:pt idx="2547">
                  <c:v>45621</c:v>
                </c:pt>
                <c:pt idx="2548">
                  <c:v>45622</c:v>
                </c:pt>
                <c:pt idx="2549">
                  <c:v>45623</c:v>
                </c:pt>
                <c:pt idx="2550">
                  <c:v>45624</c:v>
                </c:pt>
                <c:pt idx="2551">
                  <c:v>45625</c:v>
                </c:pt>
                <c:pt idx="2552">
                  <c:v>45626</c:v>
                </c:pt>
                <c:pt idx="2553">
                  <c:v>45627</c:v>
                </c:pt>
                <c:pt idx="2554">
                  <c:v>45628</c:v>
                </c:pt>
                <c:pt idx="2555">
                  <c:v>45629</c:v>
                </c:pt>
                <c:pt idx="2556">
                  <c:v>45630</c:v>
                </c:pt>
                <c:pt idx="2557">
                  <c:v>45631</c:v>
                </c:pt>
                <c:pt idx="2558">
                  <c:v>45632</c:v>
                </c:pt>
                <c:pt idx="2559">
                  <c:v>45633</c:v>
                </c:pt>
                <c:pt idx="2560">
                  <c:v>45634</c:v>
                </c:pt>
                <c:pt idx="2561">
                  <c:v>45635</c:v>
                </c:pt>
                <c:pt idx="2562">
                  <c:v>45636</c:v>
                </c:pt>
                <c:pt idx="2563">
                  <c:v>45637</c:v>
                </c:pt>
                <c:pt idx="2564">
                  <c:v>45638</c:v>
                </c:pt>
                <c:pt idx="2565">
                  <c:v>45639</c:v>
                </c:pt>
                <c:pt idx="2566">
                  <c:v>45640</c:v>
                </c:pt>
                <c:pt idx="2567">
                  <c:v>45641</c:v>
                </c:pt>
                <c:pt idx="2568">
                  <c:v>45642</c:v>
                </c:pt>
                <c:pt idx="2569">
                  <c:v>45643</c:v>
                </c:pt>
                <c:pt idx="2570">
                  <c:v>45644</c:v>
                </c:pt>
                <c:pt idx="2571">
                  <c:v>45645</c:v>
                </c:pt>
                <c:pt idx="2572">
                  <c:v>45646</c:v>
                </c:pt>
                <c:pt idx="2573">
                  <c:v>45647</c:v>
                </c:pt>
                <c:pt idx="2574">
                  <c:v>45648</c:v>
                </c:pt>
                <c:pt idx="2575">
                  <c:v>45649</c:v>
                </c:pt>
                <c:pt idx="2576">
                  <c:v>45650</c:v>
                </c:pt>
                <c:pt idx="2577">
                  <c:v>45651</c:v>
                </c:pt>
                <c:pt idx="2578">
                  <c:v>45652</c:v>
                </c:pt>
                <c:pt idx="2579">
                  <c:v>45653</c:v>
                </c:pt>
                <c:pt idx="2580">
                  <c:v>45654</c:v>
                </c:pt>
                <c:pt idx="2581">
                  <c:v>45655</c:v>
                </c:pt>
                <c:pt idx="2582">
                  <c:v>45656</c:v>
                </c:pt>
                <c:pt idx="2583">
                  <c:v>45657</c:v>
                </c:pt>
                <c:pt idx="2584">
                  <c:v>45658</c:v>
                </c:pt>
                <c:pt idx="2585">
                  <c:v>45659</c:v>
                </c:pt>
                <c:pt idx="2586">
                  <c:v>45660</c:v>
                </c:pt>
                <c:pt idx="2587">
                  <c:v>45661</c:v>
                </c:pt>
                <c:pt idx="2588">
                  <c:v>45662</c:v>
                </c:pt>
                <c:pt idx="2589">
                  <c:v>45663</c:v>
                </c:pt>
                <c:pt idx="2590">
                  <c:v>45664</c:v>
                </c:pt>
                <c:pt idx="2591">
                  <c:v>45665</c:v>
                </c:pt>
                <c:pt idx="2592">
                  <c:v>45666</c:v>
                </c:pt>
                <c:pt idx="2593">
                  <c:v>45667</c:v>
                </c:pt>
                <c:pt idx="2594">
                  <c:v>45668</c:v>
                </c:pt>
                <c:pt idx="2595">
                  <c:v>45669</c:v>
                </c:pt>
                <c:pt idx="2596">
                  <c:v>45670</c:v>
                </c:pt>
                <c:pt idx="2597">
                  <c:v>45671</c:v>
                </c:pt>
                <c:pt idx="2598">
                  <c:v>45672</c:v>
                </c:pt>
                <c:pt idx="2599">
                  <c:v>45673</c:v>
                </c:pt>
                <c:pt idx="2600">
                  <c:v>45674</c:v>
                </c:pt>
                <c:pt idx="2601">
                  <c:v>45675</c:v>
                </c:pt>
                <c:pt idx="2602">
                  <c:v>45676</c:v>
                </c:pt>
                <c:pt idx="2603">
                  <c:v>45677</c:v>
                </c:pt>
                <c:pt idx="2604">
                  <c:v>45678</c:v>
                </c:pt>
                <c:pt idx="2605">
                  <c:v>45679</c:v>
                </c:pt>
                <c:pt idx="2606">
                  <c:v>45680</c:v>
                </c:pt>
                <c:pt idx="2607">
                  <c:v>45681</c:v>
                </c:pt>
                <c:pt idx="2608">
                  <c:v>45682</c:v>
                </c:pt>
                <c:pt idx="2609">
                  <c:v>45683</c:v>
                </c:pt>
                <c:pt idx="2610">
                  <c:v>45684</c:v>
                </c:pt>
                <c:pt idx="2611">
                  <c:v>45685</c:v>
                </c:pt>
                <c:pt idx="2612">
                  <c:v>45686</c:v>
                </c:pt>
                <c:pt idx="2613">
                  <c:v>45687</c:v>
                </c:pt>
                <c:pt idx="2614">
                  <c:v>45688</c:v>
                </c:pt>
                <c:pt idx="2615">
                  <c:v>45689</c:v>
                </c:pt>
                <c:pt idx="2616">
                  <c:v>45690</c:v>
                </c:pt>
                <c:pt idx="2617">
                  <c:v>45691</c:v>
                </c:pt>
                <c:pt idx="2618">
                  <c:v>45692</c:v>
                </c:pt>
                <c:pt idx="2619">
                  <c:v>45693</c:v>
                </c:pt>
                <c:pt idx="2620">
                  <c:v>45694</c:v>
                </c:pt>
                <c:pt idx="2621">
                  <c:v>45695</c:v>
                </c:pt>
                <c:pt idx="2622">
                  <c:v>45696</c:v>
                </c:pt>
                <c:pt idx="2623">
                  <c:v>45697</c:v>
                </c:pt>
                <c:pt idx="2624">
                  <c:v>45698</c:v>
                </c:pt>
                <c:pt idx="2625">
                  <c:v>45699</c:v>
                </c:pt>
                <c:pt idx="2626">
                  <c:v>45700</c:v>
                </c:pt>
                <c:pt idx="2627">
                  <c:v>45701</c:v>
                </c:pt>
                <c:pt idx="2628">
                  <c:v>45702</c:v>
                </c:pt>
                <c:pt idx="2629">
                  <c:v>45703</c:v>
                </c:pt>
                <c:pt idx="2630">
                  <c:v>45704</c:v>
                </c:pt>
                <c:pt idx="2631">
                  <c:v>45705</c:v>
                </c:pt>
                <c:pt idx="2632">
                  <c:v>45706</c:v>
                </c:pt>
                <c:pt idx="2633">
                  <c:v>45707</c:v>
                </c:pt>
                <c:pt idx="2634">
                  <c:v>45708</c:v>
                </c:pt>
                <c:pt idx="2635">
                  <c:v>45709</c:v>
                </c:pt>
                <c:pt idx="2636">
                  <c:v>45710</c:v>
                </c:pt>
                <c:pt idx="2637">
                  <c:v>45711</c:v>
                </c:pt>
                <c:pt idx="2638">
                  <c:v>45712</c:v>
                </c:pt>
                <c:pt idx="2639">
                  <c:v>45713</c:v>
                </c:pt>
                <c:pt idx="2640">
                  <c:v>45714</c:v>
                </c:pt>
                <c:pt idx="2641">
                  <c:v>45715</c:v>
                </c:pt>
                <c:pt idx="2642">
                  <c:v>45716</c:v>
                </c:pt>
                <c:pt idx="2643">
                  <c:v>45717</c:v>
                </c:pt>
                <c:pt idx="2644">
                  <c:v>45718</c:v>
                </c:pt>
                <c:pt idx="2645">
                  <c:v>45719</c:v>
                </c:pt>
                <c:pt idx="2646">
                  <c:v>45720</c:v>
                </c:pt>
                <c:pt idx="2647">
                  <c:v>45721</c:v>
                </c:pt>
                <c:pt idx="2648">
                  <c:v>45722</c:v>
                </c:pt>
                <c:pt idx="2649">
                  <c:v>45723</c:v>
                </c:pt>
                <c:pt idx="2650">
                  <c:v>45724</c:v>
                </c:pt>
                <c:pt idx="2651">
                  <c:v>45725</c:v>
                </c:pt>
                <c:pt idx="2652">
                  <c:v>45726</c:v>
                </c:pt>
                <c:pt idx="2653">
                  <c:v>45727</c:v>
                </c:pt>
                <c:pt idx="2654">
                  <c:v>45728</c:v>
                </c:pt>
                <c:pt idx="2655">
                  <c:v>45729</c:v>
                </c:pt>
                <c:pt idx="2656">
                  <c:v>45730</c:v>
                </c:pt>
                <c:pt idx="2657">
                  <c:v>45731</c:v>
                </c:pt>
                <c:pt idx="2658">
                  <c:v>45732</c:v>
                </c:pt>
                <c:pt idx="2659">
                  <c:v>45733</c:v>
                </c:pt>
                <c:pt idx="2660">
                  <c:v>45734</c:v>
                </c:pt>
                <c:pt idx="2661">
                  <c:v>45735</c:v>
                </c:pt>
                <c:pt idx="2662">
                  <c:v>45736</c:v>
                </c:pt>
                <c:pt idx="2663">
                  <c:v>45737</c:v>
                </c:pt>
                <c:pt idx="2664">
                  <c:v>45738</c:v>
                </c:pt>
                <c:pt idx="2665">
                  <c:v>45739</c:v>
                </c:pt>
                <c:pt idx="2666">
                  <c:v>45740</c:v>
                </c:pt>
                <c:pt idx="2667">
                  <c:v>45741</c:v>
                </c:pt>
                <c:pt idx="2668">
                  <c:v>45742</c:v>
                </c:pt>
                <c:pt idx="2669">
                  <c:v>45743</c:v>
                </c:pt>
                <c:pt idx="2670">
                  <c:v>45744</c:v>
                </c:pt>
                <c:pt idx="2671">
                  <c:v>45745</c:v>
                </c:pt>
                <c:pt idx="2672">
                  <c:v>45746</c:v>
                </c:pt>
                <c:pt idx="2673">
                  <c:v>45747</c:v>
                </c:pt>
                <c:pt idx="2674">
                  <c:v>45748</c:v>
                </c:pt>
                <c:pt idx="2675">
                  <c:v>45749</c:v>
                </c:pt>
                <c:pt idx="2676">
                  <c:v>45750</c:v>
                </c:pt>
                <c:pt idx="2677">
                  <c:v>45751</c:v>
                </c:pt>
                <c:pt idx="2678">
                  <c:v>45752</c:v>
                </c:pt>
                <c:pt idx="2679">
                  <c:v>45753</c:v>
                </c:pt>
                <c:pt idx="2680">
                  <c:v>45754</c:v>
                </c:pt>
                <c:pt idx="2681">
                  <c:v>45755</c:v>
                </c:pt>
                <c:pt idx="2682">
                  <c:v>45756</c:v>
                </c:pt>
                <c:pt idx="2683">
                  <c:v>45757</c:v>
                </c:pt>
                <c:pt idx="2684">
                  <c:v>45758</c:v>
                </c:pt>
                <c:pt idx="2685">
                  <c:v>45759</c:v>
                </c:pt>
                <c:pt idx="2686">
                  <c:v>45760</c:v>
                </c:pt>
                <c:pt idx="2687">
                  <c:v>45761</c:v>
                </c:pt>
                <c:pt idx="2688">
                  <c:v>45762</c:v>
                </c:pt>
                <c:pt idx="2689">
                  <c:v>45763</c:v>
                </c:pt>
                <c:pt idx="2690">
                  <c:v>45764</c:v>
                </c:pt>
                <c:pt idx="2691">
                  <c:v>45765</c:v>
                </c:pt>
                <c:pt idx="2692">
                  <c:v>45766</c:v>
                </c:pt>
                <c:pt idx="2693">
                  <c:v>45767</c:v>
                </c:pt>
                <c:pt idx="2694">
                  <c:v>45768</c:v>
                </c:pt>
                <c:pt idx="2695">
                  <c:v>45769</c:v>
                </c:pt>
                <c:pt idx="2696">
                  <c:v>45770</c:v>
                </c:pt>
                <c:pt idx="2697">
                  <c:v>45771</c:v>
                </c:pt>
                <c:pt idx="2698">
                  <c:v>45772</c:v>
                </c:pt>
                <c:pt idx="2699">
                  <c:v>45773</c:v>
                </c:pt>
                <c:pt idx="2700">
                  <c:v>45774</c:v>
                </c:pt>
                <c:pt idx="2701">
                  <c:v>45775</c:v>
                </c:pt>
                <c:pt idx="2702">
                  <c:v>45776</c:v>
                </c:pt>
                <c:pt idx="2703">
                  <c:v>45777</c:v>
                </c:pt>
                <c:pt idx="2704">
                  <c:v>45778</c:v>
                </c:pt>
                <c:pt idx="2705">
                  <c:v>45779</c:v>
                </c:pt>
                <c:pt idx="2706">
                  <c:v>45780</c:v>
                </c:pt>
                <c:pt idx="2707">
                  <c:v>45781</c:v>
                </c:pt>
                <c:pt idx="2708">
                  <c:v>45782</c:v>
                </c:pt>
                <c:pt idx="2709">
                  <c:v>45783</c:v>
                </c:pt>
                <c:pt idx="2710">
                  <c:v>45784</c:v>
                </c:pt>
                <c:pt idx="2711">
                  <c:v>45785</c:v>
                </c:pt>
                <c:pt idx="2712">
                  <c:v>45786</c:v>
                </c:pt>
                <c:pt idx="2713">
                  <c:v>45787</c:v>
                </c:pt>
                <c:pt idx="2714">
                  <c:v>45788</c:v>
                </c:pt>
                <c:pt idx="2715">
                  <c:v>45789</c:v>
                </c:pt>
                <c:pt idx="2716">
                  <c:v>45790</c:v>
                </c:pt>
                <c:pt idx="2717">
                  <c:v>45791</c:v>
                </c:pt>
                <c:pt idx="2718">
                  <c:v>45792</c:v>
                </c:pt>
                <c:pt idx="2719">
                  <c:v>45793</c:v>
                </c:pt>
                <c:pt idx="2720">
                  <c:v>45794</c:v>
                </c:pt>
                <c:pt idx="2721">
                  <c:v>45795</c:v>
                </c:pt>
                <c:pt idx="2722">
                  <c:v>45796</c:v>
                </c:pt>
                <c:pt idx="2723">
                  <c:v>45797</c:v>
                </c:pt>
                <c:pt idx="2724">
                  <c:v>45798</c:v>
                </c:pt>
                <c:pt idx="2725">
                  <c:v>45799</c:v>
                </c:pt>
                <c:pt idx="2726">
                  <c:v>45800</c:v>
                </c:pt>
                <c:pt idx="2727">
                  <c:v>45801</c:v>
                </c:pt>
                <c:pt idx="2728">
                  <c:v>45802</c:v>
                </c:pt>
                <c:pt idx="2729">
                  <c:v>45803</c:v>
                </c:pt>
                <c:pt idx="2730">
                  <c:v>45804</c:v>
                </c:pt>
                <c:pt idx="2731">
                  <c:v>45805</c:v>
                </c:pt>
                <c:pt idx="2732">
                  <c:v>45806</c:v>
                </c:pt>
                <c:pt idx="2733">
                  <c:v>45807</c:v>
                </c:pt>
                <c:pt idx="2734">
                  <c:v>45808</c:v>
                </c:pt>
                <c:pt idx="2735">
                  <c:v>45809</c:v>
                </c:pt>
                <c:pt idx="2736">
                  <c:v>45810</c:v>
                </c:pt>
                <c:pt idx="2737">
                  <c:v>45811</c:v>
                </c:pt>
                <c:pt idx="2738">
                  <c:v>45812</c:v>
                </c:pt>
                <c:pt idx="2739">
                  <c:v>45813</c:v>
                </c:pt>
                <c:pt idx="2740">
                  <c:v>45814</c:v>
                </c:pt>
                <c:pt idx="2741">
                  <c:v>45815</c:v>
                </c:pt>
                <c:pt idx="2742">
                  <c:v>45816</c:v>
                </c:pt>
                <c:pt idx="2743">
                  <c:v>45817</c:v>
                </c:pt>
                <c:pt idx="2744">
                  <c:v>45818</c:v>
                </c:pt>
                <c:pt idx="2745">
                  <c:v>45819</c:v>
                </c:pt>
                <c:pt idx="2746">
                  <c:v>45820</c:v>
                </c:pt>
                <c:pt idx="2747">
                  <c:v>45821</c:v>
                </c:pt>
                <c:pt idx="2748">
                  <c:v>45822</c:v>
                </c:pt>
                <c:pt idx="2749">
                  <c:v>45823</c:v>
                </c:pt>
                <c:pt idx="2750">
                  <c:v>45824</c:v>
                </c:pt>
                <c:pt idx="2751">
                  <c:v>45825</c:v>
                </c:pt>
                <c:pt idx="2752">
                  <c:v>45826</c:v>
                </c:pt>
                <c:pt idx="2753">
                  <c:v>45827</c:v>
                </c:pt>
                <c:pt idx="2754">
                  <c:v>45828</c:v>
                </c:pt>
                <c:pt idx="2755">
                  <c:v>45829</c:v>
                </c:pt>
                <c:pt idx="2756">
                  <c:v>45830</c:v>
                </c:pt>
                <c:pt idx="2757">
                  <c:v>45831</c:v>
                </c:pt>
                <c:pt idx="2758">
                  <c:v>45832</c:v>
                </c:pt>
                <c:pt idx="2759">
                  <c:v>45833</c:v>
                </c:pt>
                <c:pt idx="2760">
                  <c:v>45834</c:v>
                </c:pt>
                <c:pt idx="2761">
                  <c:v>45835</c:v>
                </c:pt>
                <c:pt idx="2762">
                  <c:v>45836</c:v>
                </c:pt>
                <c:pt idx="2763">
                  <c:v>45837</c:v>
                </c:pt>
                <c:pt idx="2764">
                  <c:v>45838</c:v>
                </c:pt>
                <c:pt idx="2765">
                  <c:v>45839</c:v>
                </c:pt>
                <c:pt idx="2766">
                  <c:v>45840</c:v>
                </c:pt>
                <c:pt idx="2767">
                  <c:v>45841</c:v>
                </c:pt>
                <c:pt idx="2768">
                  <c:v>45842</c:v>
                </c:pt>
                <c:pt idx="2769">
                  <c:v>45843</c:v>
                </c:pt>
                <c:pt idx="2770">
                  <c:v>45844</c:v>
                </c:pt>
                <c:pt idx="2771">
                  <c:v>45845</c:v>
                </c:pt>
                <c:pt idx="2772">
                  <c:v>45846</c:v>
                </c:pt>
                <c:pt idx="2773">
                  <c:v>45847</c:v>
                </c:pt>
                <c:pt idx="2774">
                  <c:v>45848</c:v>
                </c:pt>
                <c:pt idx="2775">
                  <c:v>45849</c:v>
                </c:pt>
                <c:pt idx="2776">
                  <c:v>45850</c:v>
                </c:pt>
                <c:pt idx="2777">
                  <c:v>45851</c:v>
                </c:pt>
                <c:pt idx="2778">
                  <c:v>45852</c:v>
                </c:pt>
                <c:pt idx="2779">
                  <c:v>45853</c:v>
                </c:pt>
                <c:pt idx="2780">
                  <c:v>45854</c:v>
                </c:pt>
                <c:pt idx="2781">
                  <c:v>45855</c:v>
                </c:pt>
                <c:pt idx="2782">
                  <c:v>45856</c:v>
                </c:pt>
                <c:pt idx="2783">
                  <c:v>45857</c:v>
                </c:pt>
                <c:pt idx="2784">
                  <c:v>45858</c:v>
                </c:pt>
                <c:pt idx="2785">
                  <c:v>45859</c:v>
                </c:pt>
                <c:pt idx="2786">
                  <c:v>45860</c:v>
                </c:pt>
                <c:pt idx="2787">
                  <c:v>45861</c:v>
                </c:pt>
                <c:pt idx="2788">
                  <c:v>45862</c:v>
                </c:pt>
                <c:pt idx="2789">
                  <c:v>45863</c:v>
                </c:pt>
                <c:pt idx="2790">
                  <c:v>45864</c:v>
                </c:pt>
                <c:pt idx="2791">
                  <c:v>45865</c:v>
                </c:pt>
                <c:pt idx="2792">
                  <c:v>45866</c:v>
                </c:pt>
                <c:pt idx="2793">
                  <c:v>45867</c:v>
                </c:pt>
                <c:pt idx="2794">
                  <c:v>45868</c:v>
                </c:pt>
                <c:pt idx="2795">
                  <c:v>45869</c:v>
                </c:pt>
                <c:pt idx="2796">
                  <c:v>45870</c:v>
                </c:pt>
                <c:pt idx="2797">
                  <c:v>45871</c:v>
                </c:pt>
                <c:pt idx="2798">
                  <c:v>45872</c:v>
                </c:pt>
                <c:pt idx="2799">
                  <c:v>45873</c:v>
                </c:pt>
                <c:pt idx="2800">
                  <c:v>45874</c:v>
                </c:pt>
                <c:pt idx="2801">
                  <c:v>45875</c:v>
                </c:pt>
                <c:pt idx="2802">
                  <c:v>45876</c:v>
                </c:pt>
                <c:pt idx="2803">
                  <c:v>45877</c:v>
                </c:pt>
                <c:pt idx="2804">
                  <c:v>45878</c:v>
                </c:pt>
                <c:pt idx="2805">
                  <c:v>45879</c:v>
                </c:pt>
                <c:pt idx="2806">
                  <c:v>45880</c:v>
                </c:pt>
                <c:pt idx="2807">
                  <c:v>45881</c:v>
                </c:pt>
                <c:pt idx="2808">
                  <c:v>45882</c:v>
                </c:pt>
                <c:pt idx="2809">
                  <c:v>45883</c:v>
                </c:pt>
                <c:pt idx="2810">
                  <c:v>45884</c:v>
                </c:pt>
                <c:pt idx="2811">
                  <c:v>45885</c:v>
                </c:pt>
                <c:pt idx="2812">
                  <c:v>45886</c:v>
                </c:pt>
                <c:pt idx="2813">
                  <c:v>45887</c:v>
                </c:pt>
                <c:pt idx="2814">
                  <c:v>45888</c:v>
                </c:pt>
                <c:pt idx="2815">
                  <c:v>45889</c:v>
                </c:pt>
                <c:pt idx="2816">
                  <c:v>45890</c:v>
                </c:pt>
                <c:pt idx="2817">
                  <c:v>45891</c:v>
                </c:pt>
                <c:pt idx="2818">
                  <c:v>45892</c:v>
                </c:pt>
                <c:pt idx="2819">
                  <c:v>45893</c:v>
                </c:pt>
                <c:pt idx="2820">
                  <c:v>45894</c:v>
                </c:pt>
                <c:pt idx="2821">
                  <c:v>45895</c:v>
                </c:pt>
                <c:pt idx="2822">
                  <c:v>45896</c:v>
                </c:pt>
                <c:pt idx="2823">
                  <c:v>45897</c:v>
                </c:pt>
                <c:pt idx="2824">
                  <c:v>45898</c:v>
                </c:pt>
                <c:pt idx="2825">
                  <c:v>45899</c:v>
                </c:pt>
                <c:pt idx="2826">
                  <c:v>45900</c:v>
                </c:pt>
                <c:pt idx="2827">
                  <c:v>45901</c:v>
                </c:pt>
                <c:pt idx="2828">
                  <c:v>45902</c:v>
                </c:pt>
                <c:pt idx="2829">
                  <c:v>45903</c:v>
                </c:pt>
                <c:pt idx="2830">
                  <c:v>45904</c:v>
                </c:pt>
                <c:pt idx="2831">
                  <c:v>45905</c:v>
                </c:pt>
                <c:pt idx="2832">
                  <c:v>45906</c:v>
                </c:pt>
                <c:pt idx="2833">
                  <c:v>45907</c:v>
                </c:pt>
                <c:pt idx="2834">
                  <c:v>45908</c:v>
                </c:pt>
                <c:pt idx="2835">
                  <c:v>45909</c:v>
                </c:pt>
                <c:pt idx="2836">
                  <c:v>45910</c:v>
                </c:pt>
                <c:pt idx="2837">
                  <c:v>45911</c:v>
                </c:pt>
                <c:pt idx="2838">
                  <c:v>45912</c:v>
                </c:pt>
                <c:pt idx="2839">
                  <c:v>45913</c:v>
                </c:pt>
                <c:pt idx="2840">
                  <c:v>45914</c:v>
                </c:pt>
                <c:pt idx="2841">
                  <c:v>45915</c:v>
                </c:pt>
                <c:pt idx="2842">
                  <c:v>45916</c:v>
                </c:pt>
                <c:pt idx="2843">
                  <c:v>45917</c:v>
                </c:pt>
                <c:pt idx="2844">
                  <c:v>45918</c:v>
                </c:pt>
                <c:pt idx="2845">
                  <c:v>45919</c:v>
                </c:pt>
                <c:pt idx="2846">
                  <c:v>45920</c:v>
                </c:pt>
                <c:pt idx="2847">
                  <c:v>45921</c:v>
                </c:pt>
                <c:pt idx="2848">
                  <c:v>45922</c:v>
                </c:pt>
                <c:pt idx="2849">
                  <c:v>45923</c:v>
                </c:pt>
                <c:pt idx="2850">
                  <c:v>45924</c:v>
                </c:pt>
                <c:pt idx="2851">
                  <c:v>45925</c:v>
                </c:pt>
                <c:pt idx="2852">
                  <c:v>45926</c:v>
                </c:pt>
                <c:pt idx="2853">
                  <c:v>45927</c:v>
                </c:pt>
                <c:pt idx="2854">
                  <c:v>45928</c:v>
                </c:pt>
                <c:pt idx="2855">
                  <c:v>45929</c:v>
                </c:pt>
                <c:pt idx="2856">
                  <c:v>45930</c:v>
                </c:pt>
                <c:pt idx="2857">
                  <c:v>45931</c:v>
                </c:pt>
                <c:pt idx="2858">
                  <c:v>45932</c:v>
                </c:pt>
                <c:pt idx="2859">
                  <c:v>45933</c:v>
                </c:pt>
                <c:pt idx="2860">
                  <c:v>45934</c:v>
                </c:pt>
                <c:pt idx="2861">
                  <c:v>45935</c:v>
                </c:pt>
                <c:pt idx="2862">
                  <c:v>45936</c:v>
                </c:pt>
                <c:pt idx="2863">
                  <c:v>45937</c:v>
                </c:pt>
                <c:pt idx="2864">
                  <c:v>45938</c:v>
                </c:pt>
                <c:pt idx="2865">
                  <c:v>45939</c:v>
                </c:pt>
                <c:pt idx="2866">
                  <c:v>45940</c:v>
                </c:pt>
                <c:pt idx="2867">
                  <c:v>45941</c:v>
                </c:pt>
                <c:pt idx="2868">
                  <c:v>45942</c:v>
                </c:pt>
                <c:pt idx="2869">
                  <c:v>45943</c:v>
                </c:pt>
                <c:pt idx="2870">
                  <c:v>45944</c:v>
                </c:pt>
                <c:pt idx="2871">
                  <c:v>45945</c:v>
                </c:pt>
                <c:pt idx="2872">
                  <c:v>45946</c:v>
                </c:pt>
                <c:pt idx="2873">
                  <c:v>45947</c:v>
                </c:pt>
                <c:pt idx="2874">
                  <c:v>45948</c:v>
                </c:pt>
                <c:pt idx="2875">
                  <c:v>45949</c:v>
                </c:pt>
                <c:pt idx="2876">
                  <c:v>45950</c:v>
                </c:pt>
                <c:pt idx="2877">
                  <c:v>45951</c:v>
                </c:pt>
                <c:pt idx="2878">
                  <c:v>45952</c:v>
                </c:pt>
                <c:pt idx="2879">
                  <c:v>45953</c:v>
                </c:pt>
                <c:pt idx="2880">
                  <c:v>45954</c:v>
                </c:pt>
                <c:pt idx="2881">
                  <c:v>45955</c:v>
                </c:pt>
                <c:pt idx="2882">
                  <c:v>45956</c:v>
                </c:pt>
                <c:pt idx="2883">
                  <c:v>45957</c:v>
                </c:pt>
                <c:pt idx="2884">
                  <c:v>45958</c:v>
                </c:pt>
                <c:pt idx="2885">
                  <c:v>45959</c:v>
                </c:pt>
                <c:pt idx="2886">
                  <c:v>45960</c:v>
                </c:pt>
                <c:pt idx="2887">
                  <c:v>45961</c:v>
                </c:pt>
                <c:pt idx="2888">
                  <c:v>45962</c:v>
                </c:pt>
                <c:pt idx="2889">
                  <c:v>45963</c:v>
                </c:pt>
                <c:pt idx="2890">
                  <c:v>45964</c:v>
                </c:pt>
                <c:pt idx="2891">
                  <c:v>45965</c:v>
                </c:pt>
                <c:pt idx="2892">
                  <c:v>45966</c:v>
                </c:pt>
                <c:pt idx="2893">
                  <c:v>45967</c:v>
                </c:pt>
                <c:pt idx="2894">
                  <c:v>45968</c:v>
                </c:pt>
                <c:pt idx="2895">
                  <c:v>45969</c:v>
                </c:pt>
                <c:pt idx="2896">
                  <c:v>45970</c:v>
                </c:pt>
                <c:pt idx="2897">
                  <c:v>45971</c:v>
                </c:pt>
                <c:pt idx="2898">
                  <c:v>45972</c:v>
                </c:pt>
                <c:pt idx="2899">
                  <c:v>45973</c:v>
                </c:pt>
                <c:pt idx="2900">
                  <c:v>45974</c:v>
                </c:pt>
                <c:pt idx="2901">
                  <c:v>45975</c:v>
                </c:pt>
                <c:pt idx="2902">
                  <c:v>45976</c:v>
                </c:pt>
                <c:pt idx="2903">
                  <c:v>45977</c:v>
                </c:pt>
                <c:pt idx="2904">
                  <c:v>45978</c:v>
                </c:pt>
                <c:pt idx="2905">
                  <c:v>45979</c:v>
                </c:pt>
                <c:pt idx="2906">
                  <c:v>45980</c:v>
                </c:pt>
                <c:pt idx="2907">
                  <c:v>45981</c:v>
                </c:pt>
                <c:pt idx="2908">
                  <c:v>45982</c:v>
                </c:pt>
                <c:pt idx="2909">
                  <c:v>45983</c:v>
                </c:pt>
                <c:pt idx="2910">
                  <c:v>45984</c:v>
                </c:pt>
                <c:pt idx="2911">
                  <c:v>45985</c:v>
                </c:pt>
                <c:pt idx="2912">
                  <c:v>45986</c:v>
                </c:pt>
                <c:pt idx="2913">
                  <c:v>45987</c:v>
                </c:pt>
                <c:pt idx="2914">
                  <c:v>45988</c:v>
                </c:pt>
                <c:pt idx="2915">
                  <c:v>45989</c:v>
                </c:pt>
                <c:pt idx="2916">
                  <c:v>45990</c:v>
                </c:pt>
                <c:pt idx="2917">
                  <c:v>45991</c:v>
                </c:pt>
                <c:pt idx="2918">
                  <c:v>45992</c:v>
                </c:pt>
                <c:pt idx="2919">
                  <c:v>45993</c:v>
                </c:pt>
                <c:pt idx="2920">
                  <c:v>45994</c:v>
                </c:pt>
                <c:pt idx="2921">
                  <c:v>45995</c:v>
                </c:pt>
                <c:pt idx="2922">
                  <c:v>45996</c:v>
                </c:pt>
                <c:pt idx="2923">
                  <c:v>45997</c:v>
                </c:pt>
                <c:pt idx="2924">
                  <c:v>45998</c:v>
                </c:pt>
                <c:pt idx="2925">
                  <c:v>45999</c:v>
                </c:pt>
                <c:pt idx="2926">
                  <c:v>46000</c:v>
                </c:pt>
                <c:pt idx="2927">
                  <c:v>46001</c:v>
                </c:pt>
                <c:pt idx="2928">
                  <c:v>46002</c:v>
                </c:pt>
                <c:pt idx="2929">
                  <c:v>46003</c:v>
                </c:pt>
                <c:pt idx="2930">
                  <c:v>46004</c:v>
                </c:pt>
                <c:pt idx="2931">
                  <c:v>46005</c:v>
                </c:pt>
                <c:pt idx="2932">
                  <c:v>46006</c:v>
                </c:pt>
                <c:pt idx="2933">
                  <c:v>46007</c:v>
                </c:pt>
                <c:pt idx="2934">
                  <c:v>46008</c:v>
                </c:pt>
                <c:pt idx="2935">
                  <c:v>46009</c:v>
                </c:pt>
                <c:pt idx="2936">
                  <c:v>46010</c:v>
                </c:pt>
                <c:pt idx="2937">
                  <c:v>46011</c:v>
                </c:pt>
                <c:pt idx="2938">
                  <c:v>46012</c:v>
                </c:pt>
                <c:pt idx="2939">
                  <c:v>46013</c:v>
                </c:pt>
                <c:pt idx="2940">
                  <c:v>46014</c:v>
                </c:pt>
                <c:pt idx="2941">
                  <c:v>46015</c:v>
                </c:pt>
                <c:pt idx="2942">
                  <c:v>46016</c:v>
                </c:pt>
                <c:pt idx="2943">
                  <c:v>46017</c:v>
                </c:pt>
                <c:pt idx="2944">
                  <c:v>46018</c:v>
                </c:pt>
                <c:pt idx="2945">
                  <c:v>46019</c:v>
                </c:pt>
                <c:pt idx="2946">
                  <c:v>46020</c:v>
                </c:pt>
                <c:pt idx="2947">
                  <c:v>46021</c:v>
                </c:pt>
                <c:pt idx="2948">
                  <c:v>46022</c:v>
                </c:pt>
                <c:pt idx="2949">
                  <c:v>46023</c:v>
                </c:pt>
                <c:pt idx="2950">
                  <c:v>46024</c:v>
                </c:pt>
                <c:pt idx="2951">
                  <c:v>46025</c:v>
                </c:pt>
                <c:pt idx="2952">
                  <c:v>46026</c:v>
                </c:pt>
                <c:pt idx="2953">
                  <c:v>46027</c:v>
                </c:pt>
                <c:pt idx="2954">
                  <c:v>46028</c:v>
                </c:pt>
                <c:pt idx="2955">
                  <c:v>46029</c:v>
                </c:pt>
                <c:pt idx="2956">
                  <c:v>46030</c:v>
                </c:pt>
                <c:pt idx="2957">
                  <c:v>46031</c:v>
                </c:pt>
                <c:pt idx="2958">
                  <c:v>46032</c:v>
                </c:pt>
                <c:pt idx="2959">
                  <c:v>46033</c:v>
                </c:pt>
                <c:pt idx="2960">
                  <c:v>46034</c:v>
                </c:pt>
                <c:pt idx="2961">
                  <c:v>46035</c:v>
                </c:pt>
                <c:pt idx="2962">
                  <c:v>46036</c:v>
                </c:pt>
                <c:pt idx="2963">
                  <c:v>46037</c:v>
                </c:pt>
                <c:pt idx="2964">
                  <c:v>46038</c:v>
                </c:pt>
                <c:pt idx="2965">
                  <c:v>46039</c:v>
                </c:pt>
                <c:pt idx="2966">
                  <c:v>46040</c:v>
                </c:pt>
                <c:pt idx="2967">
                  <c:v>46041</c:v>
                </c:pt>
                <c:pt idx="2968">
                  <c:v>46042</c:v>
                </c:pt>
                <c:pt idx="2969">
                  <c:v>46043</c:v>
                </c:pt>
                <c:pt idx="2970">
                  <c:v>46044</c:v>
                </c:pt>
                <c:pt idx="2971">
                  <c:v>46045</c:v>
                </c:pt>
                <c:pt idx="2972">
                  <c:v>46046</c:v>
                </c:pt>
                <c:pt idx="2973">
                  <c:v>46047</c:v>
                </c:pt>
                <c:pt idx="2974">
                  <c:v>46048</c:v>
                </c:pt>
                <c:pt idx="2975">
                  <c:v>46049</c:v>
                </c:pt>
                <c:pt idx="2976">
                  <c:v>46050</c:v>
                </c:pt>
                <c:pt idx="2977">
                  <c:v>46051</c:v>
                </c:pt>
                <c:pt idx="2978">
                  <c:v>46052</c:v>
                </c:pt>
                <c:pt idx="2979">
                  <c:v>46053</c:v>
                </c:pt>
                <c:pt idx="2980">
                  <c:v>46054</c:v>
                </c:pt>
                <c:pt idx="2981">
                  <c:v>46055</c:v>
                </c:pt>
                <c:pt idx="2982">
                  <c:v>46056</c:v>
                </c:pt>
                <c:pt idx="2983">
                  <c:v>46057</c:v>
                </c:pt>
                <c:pt idx="2984">
                  <c:v>46058</c:v>
                </c:pt>
                <c:pt idx="2985">
                  <c:v>46059</c:v>
                </c:pt>
                <c:pt idx="2986">
                  <c:v>46060</c:v>
                </c:pt>
                <c:pt idx="2987">
                  <c:v>46061</c:v>
                </c:pt>
                <c:pt idx="2988">
                  <c:v>46062</c:v>
                </c:pt>
                <c:pt idx="2989">
                  <c:v>46063</c:v>
                </c:pt>
                <c:pt idx="2990">
                  <c:v>46064</c:v>
                </c:pt>
                <c:pt idx="2991">
                  <c:v>46065</c:v>
                </c:pt>
                <c:pt idx="2992">
                  <c:v>46066</c:v>
                </c:pt>
                <c:pt idx="2993">
                  <c:v>46067</c:v>
                </c:pt>
                <c:pt idx="2994">
                  <c:v>46068</c:v>
                </c:pt>
                <c:pt idx="2995">
                  <c:v>46069</c:v>
                </c:pt>
                <c:pt idx="2996">
                  <c:v>46070</c:v>
                </c:pt>
                <c:pt idx="2997">
                  <c:v>46071</c:v>
                </c:pt>
                <c:pt idx="2998">
                  <c:v>46072</c:v>
                </c:pt>
                <c:pt idx="2999">
                  <c:v>46073</c:v>
                </c:pt>
                <c:pt idx="3000">
                  <c:v>46074</c:v>
                </c:pt>
                <c:pt idx="3001">
                  <c:v>46075</c:v>
                </c:pt>
                <c:pt idx="3002">
                  <c:v>46076</c:v>
                </c:pt>
                <c:pt idx="3003">
                  <c:v>46077</c:v>
                </c:pt>
                <c:pt idx="3004">
                  <c:v>46078</c:v>
                </c:pt>
                <c:pt idx="3005">
                  <c:v>46079</c:v>
                </c:pt>
                <c:pt idx="3006">
                  <c:v>46080</c:v>
                </c:pt>
                <c:pt idx="3007">
                  <c:v>46081</c:v>
                </c:pt>
                <c:pt idx="3008">
                  <c:v>46082</c:v>
                </c:pt>
                <c:pt idx="3009">
                  <c:v>46083</c:v>
                </c:pt>
                <c:pt idx="3010">
                  <c:v>46084</c:v>
                </c:pt>
                <c:pt idx="3011">
                  <c:v>46085</c:v>
                </c:pt>
                <c:pt idx="3012">
                  <c:v>46086</c:v>
                </c:pt>
                <c:pt idx="3013">
                  <c:v>46087</c:v>
                </c:pt>
                <c:pt idx="3014">
                  <c:v>46088</c:v>
                </c:pt>
                <c:pt idx="3015">
                  <c:v>46089</c:v>
                </c:pt>
                <c:pt idx="3016">
                  <c:v>46090</c:v>
                </c:pt>
                <c:pt idx="3017">
                  <c:v>46091</c:v>
                </c:pt>
                <c:pt idx="3018">
                  <c:v>46092</c:v>
                </c:pt>
                <c:pt idx="3019">
                  <c:v>46093</c:v>
                </c:pt>
                <c:pt idx="3020">
                  <c:v>46094</c:v>
                </c:pt>
                <c:pt idx="3021">
                  <c:v>46095</c:v>
                </c:pt>
                <c:pt idx="3022">
                  <c:v>46096</c:v>
                </c:pt>
                <c:pt idx="3023">
                  <c:v>46097</c:v>
                </c:pt>
                <c:pt idx="3024">
                  <c:v>46098</c:v>
                </c:pt>
                <c:pt idx="3025">
                  <c:v>46099</c:v>
                </c:pt>
                <c:pt idx="3026">
                  <c:v>46100</c:v>
                </c:pt>
                <c:pt idx="3027">
                  <c:v>46101</c:v>
                </c:pt>
                <c:pt idx="3028">
                  <c:v>46102</c:v>
                </c:pt>
                <c:pt idx="3029">
                  <c:v>46103</c:v>
                </c:pt>
                <c:pt idx="3030">
                  <c:v>46104</c:v>
                </c:pt>
                <c:pt idx="3031">
                  <c:v>46105</c:v>
                </c:pt>
                <c:pt idx="3032">
                  <c:v>46106</c:v>
                </c:pt>
                <c:pt idx="3033">
                  <c:v>46107</c:v>
                </c:pt>
                <c:pt idx="3034">
                  <c:v>46108</c:v>
                </c:pt>
                <c:pt idx="3035">
                  <c:v>46109</c:v>
                </c:pt>
                <c:pt idx="3036">
                  <c:v>46110</c:v>
                </c:pt>
                <c:pt idx="3037">
                  <c:v>46111</c:v>
                </c:pt>
                <c:pt idx="3038">
                  <c:v>46112</c:v>
                </c:pt>
                <c:pt idx="3039">
                  <c:v>46113</c:v>
                </c:pt>
                <c:pt idx="3040">
                  <c:v>46114</c:v>
                </c:pt>
                <c:pt idx="3041">
                  <c:v>46115</c:v>
                </c:pt>
                <c:pt idx="3042">
                  <c:v>46116</c:v>
                </c:pt>
                <c:pt idx="3043">
                  <c:v>46117</c:v>
                </c:pt>
                <c:pt idx="3044">
                  <c:v>46118</c:v>
                </c:pt>
                <c:pt idx="3045">
                  <c:v>46119</c:v>
                </c:pt>
                <c:pt idx="3046">
                  <c:v>46120</c:v>
                </c:pt>
                <c:pt idx="3047">
                  <c:v>46121</c:v>
                </c:pt>
                <c:pt idx="3048">
                  <c:v>46122</c:v>
                </c:pt>
                <c:pt idx="3049">
                  <c:v>46123</c:v>
                </c:pt>
                <c:pt idx="3050">
                  <c:v>46124</c:v>
                </c:pt>
                <c:pt idx="3051">
                  <c:v>46125</c:v>
                </c:pt>
                <c:pt idx="3052">
                  <c:v>46126</c:v>
                </c:pt>
                <c:pt idx="3053">
                  <c:v>46127</c:v>
                </c:pt>
                <c:pt idx="3054">
                  <c:v>46128</c:v>
                </c:pt>
                <c:pt idx="3055">
                  <c:v>46129</c:v>
                </c:pt>
                <c:pt idx="3056">
                  <c:v>46130</c:v>
                </c:pt>
                <c:pt idx="3057">
                  <c:v>46131</c:v>
                </c:pt>
                <c:pt idx="3058">
                  <c:v>46132</c:v>
                </c:pt>
                <c:pt idx="3059">
                  <c:v>46133</c:v>
                </c:pt>
                <c:pt idx="3060">
                  <c:v>46134</c:v>
                </c:pt>
                <c:pt idx="3061">
                  <c:v>46135</c:v>
                </c:pt>
                <c:pt idx="3062">
                  <c:v>46136</c:v>
                </c:pt>
                <c:pt idx="3063">
                  <c:v>46137</c:v>
                </c:pt>
                <c:pt idx="3064">
                  <c:v>46138</c:v>
                </c:pt>
                <c:pt idx="3065">
                  <c:v>46139</c:v>
                </c:pt>
                <c:pt idx="3066">
                  <c:v>46140</c:v>
                </c:pt>
                <c:pt idx="3067">
                  <c:v>46141</c:v>
                </c:pt>
                <c:pt idx="3068">
                  <c:v>46142</c:v>
                </c:pt>
                <c:pt idx="3069">
                  <c:v>46143</c:v>
                </c:pt>
                <c:pt idx="3070">
                  <c:v>46144</c:v>
                </c:pt>
                <c:pt idx="3071">
                  <c:v>46145</c:v>
                </c:pt>
                <c:pt idx="3072">
                  <c:v>46146</c:v>
                </c:pt>
                <c:pt idx="3073">
                  <c:v>46147</c:v>
                </c:pt>
                <c:pt idx="3074">
                  <c:v>46148</c:v>
                </c:pt>
                <c:pt idx="3075">
                  <c:v>46149</c:v>
                </c:pt>
                <c:pt idx="3076">
                  <c:v>46150</c:v>
                </c:pt>
                <c:pt idx="3077">
                  <c:v>46151</c:v>
                </c:pt>
                <c:pt idx="3078">
                  <c:v>46152</c:v>
                </c:pt>
                <c:pt idx="3079">
                  <c:v>46153</c:v>
                </c:pt>
                <c:pt idx="3080">
                  <c:v>46154</c:v>
                </c:pt>
                <c:pt idx="3081">
                  <c:v>46155</c:v>
                </c:pt>
                <c:pt idx="3082">
                  <c:v>46156</c:v>
                </c:pt>
                <c:pt idx="3083">
                  <c:v>46157</c:v>
                </c:pt>
                <c:pt idx="3084">
                  <c:v>46158</c:v>
                </c:pt>
                <c:pt idx="3085">
                  <c:v>46159</c:v>
                </c:pt>
                <c:pt idx="3086">
                  <c:v>46160</c:v>
                </c:pt>
                <c:pt idx="3087">
                  <c:v>46161</c:v>
                </c:pt>
                <c:pt idx="3088">
                  <c:v>46162</c:v>
                </c:pt>
                <c:pt idx="3089">
                  <c:v>46163</c:v>
                </c:pt>
                <c:pt idx="3090">
                  <c:v>46164</c:v>
                </c:pt>
                <c:pt idx="3091">
                  <c:v>46165</c:v>
                </c:pt>
                <c:pt idx="3092">
                  <c:v>46166</c:v>
                </c:pt>
                <c:pt idx="3093">
                  <c:v>46167</c:v>
                </c:pt>
                <c:pt idx="3094">
                  <c:v>46168</c:v>
                </c:pt>
                <c:pt idx="3095">
                  <c:v>46169</c:v>
                </c:pt>
                <c:pt idx="3096">
                  <c:v>46170</c:v>
                </c:pt>
                <c:pt idx="3097">
                  <c:v>46171</c:v>
                </c:pt>
                <c:pt idx="3098">
                  <c:v>46172</c:v>
                </c:pt>
                <c:pt idx="3099">
                  <c:v>46173</c:v>
                </c:pt>
                <c:pt idx="3100">
                  <c:v>46174</c:v>
                </c:pt>
                <c:pt idx="3101">
                  <c:v>46175</c:v>
                </c:pt>
                <c:pt idx="3102">
                  <c:v>46176</c:v>
                </c:pt>
                <c:pt idx="3103">
                  <c:v>46177</c:v>
                </c:pt>
                <c:pt idx="3104">
                  <c:v>46178</c:v>
                </c:pt>
                <c:pt idx="3105">
                  <c:v>46179</c:v>
                </c:pt>
                <c:pt idx="3106">
                  <c:v>46180</c:v>
                </c:pt>
                <c:pt idx="3107">
                  <c:v>46181</c:v>
                </c:pt>
                <c:pt idx="3108">
                  <c:v>46182</c:v>
                </c:pt>
                <c:pt idx="3109">
                  <c:v>46183</c:v>
                </c:pt>
                <c:pt idx="3110">
                  <c:v>46184</c:v>
                </c:pt>
                <c:pt idx="3111">
                  <c:v>46185</c:v>
                </c:pt>
                <c:pt idx="3112">
                  <c:v>46186</c:v>
                </c:pt>
                <c:pt idx="3113">
                  <c:v>46187</c:v>
                </c:pt>
                <c:pt idx="3114">
                  <c:v>46188</c:v>
                </c:pt>
                <c:pt idx="3115">
                  <c:v>46189</c:v>
                </c:pt>
                <c:pt idx="3116">
                  <c:v>46190</c:v>
                </c:pt>
                <c:pt idx="3117">
                  <c:v>46191</c:v>
                </c:pt>
                <c:pt idx="3118">
                  <c:v>46192</c:v>
                </c:pt>
                <c:pt idx="3119">
                  <c:v>46193</c:v>
                </c:pt>
                <c:pt idx="3120">
                  <c:v>46194</c:v>
                </c:pt>
                <c:pt idx="3121">
                  <c:v>46195</c:v>
                </c:pt>
                <c:pt idx="3122">
                  <c:v>46196</c:v>
                </c:pt>
                <c:pt idx="3123">
                  <c:v>46197</c:v>
                </c:pt>
                <c:pt idx="3124">
                  <c:v>46198</c:v>
                </c:pt>
                <c:pt idx="3125">
                  <c:v>46199</c:v>
                </c:pt>
                <c:pt idx="3126">
                  <c:v>46200</c:v>
                </c:pt>
                <c:pt idx="3127">
                  <c:v>46201</c:v>
                </c:pt>
                <c:pt idx="3128">
                  <c:v>46202</c:v>
                </c:pt>
                <c:pt idx="3129">
                  <c:v>46203</c:v>
                </c:pt>
                <c:pt idx="3130">
                  <c:v>46204</c:v>
                </c:pt>
                <c:pt idx="3131">
                  <c:v>46205</c:v>
                </c:pt>
                <c:pt idx="3132">
                  <c:v>46206</c:v>
                </c:pt>
                <c:pt idx="3133">
                  <c:v>46207</c:v>
                </c:pt>
                <c:pt idx="3134">
                  <c:v>46208</c:v>
                </c:pt>
                <c:pt idx="3135">
                  <c:v>46209</c:v>
                </c:pt>
                <c:pt idx="3136">
                  <c:v>46210</c:v>
                </c:pt>
                <c:pt idx="3137">
                  <c:v>46211</c:v>
                </c:pt>
                <c:pt idx="3138">
                  <c:v>46212</c:v>
                </c:pt>
                <c:pt idx="3139">
                  <c:v>46213</c:v>
                </c:pt>
                <c:pt idx="3140">
                  <c:v>46214</c:v>
                </c:pt>
                <c:pt idx="3141">
                  <c:v>46215</c:v>
                </c:pt>
                <c:pt idx="3142">
                  <c:v>46216</c:v>
                </c:pt>
                <c:pt idx="3143">
                  <c:v>46217</c:v>
                </c:pt>
                <c:pt idx="3144">
                  <c:v>46218</c:v>
                </c:pt>
                <c:pt idx="3145">
                  <c:v>46219</c:v>
                </c:pt>
                <c:pt idx="3146">
                  <c:v>46220</c:v>
                </c:pt>
                <c:pt idx="3147">
                  <c:v>46221</c:v>
                </c:pt>
                <c:pt idx="3148">
                  <c:v>46222</c:v>
                </c:pt>
                <c:pt idx="3149">
                  <c:v>46223</c:v>
                </c:pt>
                <c:pt idx="3150">
                  <c:v>46224</c:v>
                </c:pt>
                <c:pt idx="3151">
                  <c:v>46225</c:v>
                </c:pt>
                <c:pt idx="3152">
                  <c:v>46226</c:v>
                </c:pt>
                <c:pt idx="3153">
                  <c:v>46227</c:v>
                </c:pt>
                <c:pt idx="3154">
                  <c:v>46228</c:v>
                </c:pt>
                <c:pt idx="3155">
                  <c:v>46229</c:v>
                </c:pt>
                <c:pt idx="3156">
                  <c:v>46230</c:v>
                </c:pt>
                <c:pt idx="3157">
                  <c:v>46231</c:v>
                </c:pt>
                <c:pt idx="3158">
                  <c:v>46232</c:v>
                </c:pt>
                <c:pt idx="3159">
                  <c:v>46233</c:v>
                </c:pt>
                <c:pt idx="3160">
                  <c:v>46234</c:v>
                </c:pt>
                <c:pt idx="3161">
                  <c:v>46235</c:v>
                </c:pt>
                <c:pt idx="3162">
                  <c:v>46236</c:v>
                </c:pt>
                <c:pt idx="3163">
                  <c:v>46237</c:v>
                </c:pt>
                <c:pt idx="3164">
                  <c:v>46238</c:v>
                </c:pt>
                <c:pt idx="3165">
                  <c:v>46239</c:v>
                </c:pt>
                <c:pt idx="3166">
                  <c:v>46240</c:v>
                </c:pt>
                <c:pt idx="3167">
                  <c:v>46241</c:v>
                </c:pt>
                <c:pt idx="3168">
                  <c:v>46242</c:v>
                </c:pt>
                <c:pt idx="3169">
                  <c:v>46243</c:v>
                </c:pt>
                <c:pt idx="3170">
                  <c:v>46244</c:v>
                </c:pt>
                <c:pt idx="3171">
                  <c:v>46245</c:v>
                </c:pt>
                <c:pt idx="3172">
                  <c:v>46246</c:v>
                </c:pt>
                <c:pt idx="3173">
                  <c:v>46247</c:v>
                </c:pt>
                <c:pt idx="3174">
                  <c:v>46248</c:v>
                </c:pt>
                <c:pt idx="3175">
                  <c:v>46249</c:v>
                </c:pt>
                <c:pt idx="3176">
                  <c:v>46250</c:v>
                </c:pt>
                <c:pt idx="3177">
                  <c:v>46251</c:v>
                </c:pt>
                <c:pt idx="3178">
                  <c:v>46252</c:v>
                </c:pt>
                <c:pt idx="3179">
                  <c:v>46253</c:v>
                </c:pt>
                <c:pt idx="3180">
                  <c:v>46254</c:v>
                </c:pt>
                <c:pt idx="3181">
                  <c:v>46255</c:v>
                </c:pt>
                <c:pt idx="3182">
                  <c:v>46256</c:v>
                </c:pt>
                <c:pt idx="3183">
                  <c:v>46257</c:v>
                </c:pt>
                <c:pt idx="3184">
                  <c:v>46258</c:v>
                </c:pt>
                <c:pt idx="3185">
                  <c:v>46259</c:v>
                </c:pt>
                <c:pt idx="3186">
                  <c:v>46260</c:v>
                </c:pt>
                <c:pt idx="3187">
                  <c:v>46261</c:v>
                </c:pt>
                <c:pt idx="3188">
                  <c:v>46262</c:v>
                </c:pt>
                <c:pt idx="3189">
                  <c:v>46263</c:v>
                </c:pt>
                <c:pt idx="3190">
                  <c:v>46264</c:v>
                </c:pt>
                <c:pt idx="3191">
                  <c:v>46265</c:v>
                </c:pt>
                <c:pt idx="3192">
                  <c:v>46266</c:v>
                </c:pt>
                <c:pt idx="3193">
                  <c:v>46267</c:v>
                </c:pt>
                <c:pt idx="3194">
                  <c:v>46268</c:v>
                </c:pt>
                <c:pt idx="3195">
                  <c:v>46269</c:v>
                </c:pt>
                <c:pt idx="3196">
                  <c:v>46270</c:v>
                </c:pt>
                <c:pt idx="3197">
                  <c:v>46271</c:v>
                </c:pt>
                <c:pt idx="3198">
                  <c:v>46272</c:v>
                </c:pt>
                <c:pt idx="3199">
                  <c:v>46273</c:v>
                </c:pt>
                <c:pt idx="3200">
                  <c:v>46274</c:v>
                </c:pt>
                <c:pt idx="3201">
                  <c:v>46275</c:v>
                </c:pt>
                <c:pt idx="3202">
                  <c:v>46276</c:v>
                </c:pt>
                <c:pt idx="3203">
                  <c:v>46277</c:v>
                </c:pt>
                <c:pt idx="3204">
                  <c:v>46278</c:v>
                </c:pt>
                <c:pt idx="3205">
                  <c:v>46279</c:v>
                </c:pt>
                <c:pt idx="3206">
                  <c:v>46280</c:v>
                </c:pt>
                <c:pt idx="3207">
                  <c:v>46281</c:v>
                </c:pt>
                <c:pt idx="3208">
                  <c:v>46282</c:v>
                </c:pt>
                <c:pt idx="3209">
                  <c:v>46283</c:v>
                </c:pt>
                <c:pt idx="3210">
                  <c:v>46284</c:v>
                </c:pt>
                <c:pt idx="3211">
                  <c:v>46285</c:v>
                </c:pt>
                <c:pt idx="3212">
                  <c:v>46286</c:v>
                </c:pt>
                <c:pt idx="3213">
                  <c:v>46287</c:v>
                </c:pt>
                <c:pt idx="3214">
                  <c:v>46288</c:v>
                </c:pt>
                <c:pt idx="3215">
                  <c:v>46289</c:v>
                </c:pt>
                <c:pt idx="3216">
                  <c:v>46290</c:v>
                </c:pt>
                <c:pt idx="3217">
                  <c:v>46291</c:v>
                </c:pt>
                <c:pt idx="3218">
                  <c:v>46292</c:v>
                </c:pt>
                <c:pt idx="3219">
                  <c:v>46293</c:v>
                </c:pt>
                <c:pt idx="3220">
                  <c:v>46294</c:v>
                </c:pt>
                <c:pt idx="3221">
                  <c:v>46295</c:v>
                </c:pt>
                <c:pt idx="3222">
                  <c:v>46296</c:v>
                </c:pt>
                <c:pt idx="3223">
                  <c:v>46297</c:v>
                </c:pt>
                <c:pt idx="3224">
                  <c:v>46298</c:v>
                </c:pt>
                <c:pt idx="3225">
                  <c:v>46299</c:v>
                </c:pt>
                <c:pt idx="3226">
                  <c:v>46300</c:v>
                </c:pt>
                <c:pt idx="3227">
                  <c:v>46301</c:v>
                </c:pt>
                <c:pt idx="3228">
                  <c:v>46302</c:v>
                </c:pt>
                <c:pt idx="3229">
                  <c:v>46303</c:v>
                </c:pt>
                <c:pt idx="3230">
                  <c:v>46304</c:v>
                </c:pt>
                <c:pt idx="3231">
                  <c:v>46305</c:v>
                </c:pt>
                <c:pt idx="3232">
                  <c:v>46306</c:v>
                </c:pt>
                <c:pt idx="3233">
                  <c:v>46307</c:v>
                </c:pt>
                <c:pt idx="3234">
                  <c:v>46308</c:v>
                </c:pt>
                <c:pt idx="3235">
                  <c:v>46309</c:v>
                </c:pt>
                <c:pt idx="3236">
                  <c:v>46310</c:v>
                </c:pt>
                <c:pt idx="3237">
                  <c:v>46311</c:v>
                </c:pt>
                <c:pt idx="3238">
                  <c:v>46312</c:v>
                </c:pt>
                <c:pt idx="3239">
                  <c:v>46313</c:v>
                </c:pt>
                <c:pt idx="3240">
                  <c:v>46314</c:v>
                </c:pt>
                <c:pt idx="3241">
                  <c:v>46315</c:v>
                </c:pt>
                <c:pt idx="3242">
                  <c:v>46316</c:v>
                </c:pt>
                <c:pt idx="3243">
                  <c:v>46317</c:v>
                </c:pt>
                <c:pt idx="3244">
                  <c:v>46318</c:v>
                </c:pt>
                <c:pt idx="3245">
                  <c:v>46319</c:v>
                </c:pt>
                <c:pt idx="3246">
                  <c:v>46320</c:v>
                </c:pt>
                <c:pt idx="3247">
                  <c:v>46321</c:v>
                </c:pt>
                <c:pt idx="3248">
                  <c:v>46322</c:v>
                </c:pt>
                <c:pt idx="3249">
                  <c:v>46323</c:v>
                </c:pt>
                <c:pt idx="3250">
                  <c:v>46324</c:v>
                </c:pt>
                <c:pt idx="3251">
                  <c:v>46325</c:v>
                </c:pt>
                <c:pt idx="3252">
                  <c:v>46326</c:v>
                </c:pt>
                <c:pt idx="3253">
                  <c:v>46327</c:v>
                </c:pt>
                <c:pt idx="3254">
                  <c:v>46328</c:v>
                </c:pt>
                <c:pt idx="3255">
                  <c:v>46329</c:v>
                </c:pt>
                <c:pt idx="3256">
                  <c:v>46330</c:v>
                </c:pt>
                <c:pt idx="3257">
                  <c:v>46331</c:v>
                </c:pt>
                <c:pt idx="3258">
                  <c:v>46332</c:v>
                </c:pt>
                <c:pt idx="3259">
                  <c:v>46333</c:v>
                </c:pt>
                <c:pt idx="3260">
                  <c:v>46334</c:v>
                </c:pt>
                <c:pt idx="3261">
                  <c:v>46335</c:v>
                </c:pt>
                <c:pt idx="3262">
                  <c:v>46336</c:v>
                </c:pt>
                <c:pt idx="3263">
                  <c:v>46337</c:v>
                </c:pt>
                <c:pt idx="3264">
                  <c:v>46338</c:v>
                </c:pt>
                <c:pt idx="3265">
                  <c:v>46339</c:v>
                </c:pt>
                <c:pt idx="3266">
                  <c:v>46340</c:v>
                </c:pt>
                <c:pt idx="3267">
                  <c:v>46341</c:v>
                </c:pt>
                <c:pt idx="3268">
                  <c:v>46342</c:v>
                </c:pt>
                <c:pt idx="3269">
                  <c:v>46343</c:v>
                </c:pt>
                <c:pt idx="3270">
                  <c:v>46344</c:v>
                </c:pt>
                <c:pt idx="3271">
                  <c:v>46345</c:v>
                </c:pt>
                <c:pt idx="3272">
                  <c:v>46346</c:v>
                </c:pt>
                <c:pt idx="3273">
                  <c:v>46347</c:v>
                </c:pt>
                <c:pt idx="3274">
                  <c:v>46348</c:v>
                </c:pt>
                <c:pt idx="3275">
                  <c:v>46349</c:v>
                </c:pt>
                <c:pt idx="3276">
                  <c:v>46350</c:v>
                </c:pt>
                <c:pt idx="3277">
                  <c:v>46351</c:v>
                </c:pt>
                <c:pt idx="3278">
                  <c:v>46352</c:v>
                </c:pt>
                <c:pt idx="3279">
                  <c:v>46353</c:v>
                </c:pt>
                <c:pt idx="3280">
                  <c:v>46354</c:v>
                </c:pt>
                <c:pt idx="3281">
                  <c:v>46355</c:v>
                </c:pt>
                <c:pt idx="3282">
                  <c:v>46356</c:v>
                </c:pt>
                <c:pt idx="3283">
                  <c:v>46357</c:v>
                </c:pt>
                <c:pt idx="3284">
                  <c:v>46358</c:v>
                </c:pt>
                <c:pt idx="3285">
                  <c:v>46359</c:v>
                </c:pt>
                <c:pt idx="3286">
                  <c:v>46360</c:v>
                </c:pt>
                <c:pt idx="3287">
                  <c:v>46361</c:v>
                </c:pt>
                <c:pt idx="3288">
                  <c:v>46362</c:v>
                </c:pt>
                <c:pt idx="3289">
                  <c:v>46363</c:v>
                </c:pt>
                <c:pt idx="3290">
                  <c:v>46364</c:v>
                </c:pt>
                <c:pt idx="3291">
                  <c:v>46365</c:v>
                </c:pt>
                <c:pt idx="3292">
                  <c:v>46366</c:v>
                </c:pt>
                <c:pt idx="3293">
                  <c:v>46367</c:v>
                </c:pt>
                <c:pt idx="3294">
                  <c:v>46368</c:v>
                </c:pt>
                <c:pt idx="3295">
                  <c:v>46369</c:v>
                </c:pt>
                <c:pt idx="3296">
                  <c:v>46370</c:v>
                </c:pt>
                <c:pt idx="3297">
                  <c:v>46371</c:v>
                </c:pt>
                <c:pt idx="3298">
                  <c:v>46372</c:v>
                </c:pt>
                <c:pt idx="3299">
                  <c:v>46373</c:v>
                </c:pt>
                <c:pt idx="3300">
                  <c:v>46374</c:v>
                </c:pt>
                <c:pt idx="3301">
                  <c:v>46375</c:v>
                </c:pt>
                <c:pt idx="3302">
                  <c:v>46376</c:v>
                </c:pt>
                <c:pt idx="3303">
                  <c:v>46377</c:v>
                </c:pt>
                <c:pt idx="3304">
                  <c:v>46378</c:v>
                </c:pt>
                <c:pt idx="3305">
                  <c:v>46379</c:v>
                </c:pt>
                <c:pt idx="3306">
                  <c:v>46380</c:v>
                </c:pt>
                <c:pt idx="3307">
                  <c:v>46381</c:v>
                </c:pt>
                <c:pt idx="3308">
                  <c:v>46382</c:v>
                </c:pt>
                <c:pt idx="3309">
                  <c:v>46383</c:v>
                </c:pt>
                <c:pt idx="3310">
                  <c:v>46384</c:v>
                </c:pt>
                <c:pt idx="3311">
                  <c:v>46385</c:v>
                </c:pt>
                <c:pt idx="3312">
                  <c:v>46386</c:v>
                </c:pt>
                <c:pt idx="3313">
                  <c:v>46387</c:v>
                </c:pt>
                <c:pt idx="3314">
                  <c:v>46388</c:v>
                </c:pt>
                <c:pt idx="3315">
                  <c:v>46389</c:v>
                </c:pt>
                <c:pt idx="3316">
                  <c:v>46390</c:v>
                </c:pt>
                <c:pt idx="3317">
                  <c:v>46391</c:v>
                </c:pt>
                <c:pt idx="3318">
                  <c:v>46392</c:v>
                </c:pt>
                <c:pt idx="3319">
                  <c:v>46393</c:v>
                </c:pt>
                <c:pt idx="3320">
                  <c:v>46394</c:v>
                </c:pt>
                <c:pt idx="3321">
                  <c:v>46395</c:v>
                </c:pt>
                <c:pt idx="3322">
                  <c:v>46396</c:v>
                </c:pt>
                <c:pt idx="3323">
                  <c:v>46397</c:v>
                </c:pt>
                <c:pt idx="3324">
                  <c:v>46398</c:v>
                </c:pt>
                <c:pt idx="3325">
                  <c:v>46399</c:v>
                </c:pt>
                <c:pt idx="3326">
                  <c:v>46400</c:v>
                </c:pt>
                <c:pt idx="3327">
                  <c:v>46401</c:v>
                </c:pt>
                <c:pt idx="3328">
                  <c:v>46402</c:v>
                </c:pt>
                <c:pt idx="3329">
                  <c:v>46403</c:v>
                </c:pt>
                <c:pt idx="3330">
                  <c:v>46404</c:v>
                </c:pt>
                <c:pt idx="3331">
                  <c:v>46405</c:v>
                </c:pt>
                <c:pt idx="3332">
                  <c:v>46406</c:v>
                </c:pt>
                <c:pt idx="3333">
                  <c:v>46407</c:v>
                </c:pt>
                <c:pt idx="3334">
                  <c:v>46408</c:v>
                </c:pt>
                <c:pt idx="3335">
                  <c:v>46409</c:v>
                </c:pt>
                <c:pt idx="3336">
                  <c:v>46410</c:v>
                </c:pt>
                <c:pt idx="3337">
                  <c:v>46411</c:v>
                </c:pt>
                <c:pt idx="3338">
                  <c:v>46412</c:v>
                </c:pt>
                <c:pt idx="3339">
                  <c:v>46413</c:v>
                </c:pt>
                <c:pt idx="3340">
                  <c:v>46414</c:v>
                </c:pt>
                <c:pt idx="3341">
                  <c:v>46415</c:v>
                </c:pt>
                <c:pt idx="3342">
                  <c:v>46416</c:v>
                </c:pt>
                <c:pt idx="3343">
                  <c:v>46417</c:v>
                </c:pt>
                <c:pt idx="3344">
                  <c:v>46418</c:v>
                </c:pt>
                <c:pt idx="3345">
                  <c:v>46419</c:v>
                </c:pt>
                <c:pt idx="3346">
                  <c:v>46420</c:v>
                </c:pt>
                <c:pt idx="3347">
                  <c:v>46421</c:v>
                </c:pt>
                <c:pt idx="3348">
                  <c:v>46422</c:v>
                </c:pt>
                <c:pt idx="3349">
                  <c:v>46423</c:v>
                </c:pt>
                <c:pt idx="3350">
                  <c:v>46424</c:v>
                </c:pt>
                <c:pt idx="3351">
                  <c:v>46425</c:v>
                </c:pt>
                <c:pt idx="3352">
                  <c:v>46426</c:v>
                </c:pt>
                <c:pt idx="3353">
                  <c:v>46427</c:v>
                </c:pt>
                <c:pt idx="3354">
                  <c:v>46428</c:v>
                </c:pt>
                <c:pt idx="3355">
                  <c:v>46429</c:v>
                </c:pt>
                <c:pt idx="3356">
                  <c:v>46430</c:v>
                </c:pt>
                <c:pt idx="3357">
                  <c:v>46431</c:v>
                </c:pt>
                <c:pt idx="3358">
                  <c:v>46432</c:v>
                </c:pt>
                <c:pt idx="3359">
                  <c:v>46433</c:v>
                </c:pt>
                <c:pt idx="3360">
                  <c:v>46434</c:v>
                </c:pt>
                <c:pt idx="3361">
                  <c:v>46435</c:v>
                </c:pt>
                <c:pt idx="3362">
                  <c:v>46436</c:v>
                </c:pt>
                <c:pt idx="3363">
                  <c:v>46437</c:v>
                </c:pt>
                <c:pt idx="3364">
                  <c:v>46438</c:v>
                </c:pt>
                <c:pt idx="3365">
                  <c:v>46439</c:v>
                </c:pt>
                <c:pt idx="3366">
                  <c:v>46440</c:v>
                </c:pt>
                <c:pt idx="3367">
                  <c:v>46441</c:v>
                </c:pt>
                <c:pt idx="3368">
                  <c:v>46442</c:v>
                </c:pt>
                <c:pt idx="3369">
                  <c:v>46443</c:v>
                </c:pt>
                <c:pt idx="3370">
                  <c:v>46444</c:v>
                </c:pt>
                <c:pt idx="3371">
                  <c:v>46445</c:v>
                </c:pt>
                <c:pt idx="3372">
                  <c:v>46446</c:v>
                </c:pt>
                <c:pt idx="3373">
                  <c:v>46447</c:v>
                </c:pt>
                <c:pt idx="3374">
                  <c:v>46448</c:v>
                </c:pt>
                <c:pt idx="3375">
                  <c:v>46449</c:v>
                </c:pt>
                <c:pt idx="3376">
                  <c:v>46450</c:v>
                </c:pt>
                <c:pt idx="3377">
                  <c:v>46451</c:v>
                </c:pt>
                <c:pt idx="3378">
                  <c:v>46452</c:v>
                </c:pt>
                <c:pt idx="3379">
                  <c:v>46453</c:v>
                </c:pt>
                <c:pt idx="3380">
                  <c:v>46454</c:v>
                </c:pt>
                <c:pt idx="3381">
                  <c:v>46455</c:v>
                </c:pt>
                <c:pt idx="3382">
                  <c:v>46456</c:v>
                </c:pt>
                <c:pt idx="3383">
                  <c:v>46457</c:v>
                </c:pt>
                <c:pt idx="3384">
                  <c:v>46458</c:v>
                </c:pt>
                <c:pt idx="3385">
                  <c:v>46459</c:v>
                </c:pt>
                <c:pt idx="3386">
                  <c:v>46460</c:v>
                </c:pt>
                <c:pt idx="3387">
                  <c:v>46461</c:v>
                </c:pt>
                <c:pt idx="3388">
                  <c:v>46462</c:v>
                </c:pt>
                <c:pt idx="3389">
                  <c:v>46463</c:v>
                </c:pt>
                <c:pt idx="3390">
                  <c:v>46464</c:v>
                </c:pt>
                <c:pt idx="3391">
                  <c:v>46465</c:v>
                </c:pt>
                <c:pt idx="3392">
                  <c:v>46466</c:v>
                </c:pt>
                <c:pt idx="3393">
                  <c:v>46467</c:v>
                </c:pt>
                <c:pt idx="3394">
                  <c:v>46468</c:v>
                </c:pt>
                <c:pt idx="3395">
                  <c:v>46469</c:v>
                </c:pt>
                <c:pt idx="3396">
                  <c:v>46470</c:v>
                </c:pt>
                <c:pt idx="3397">
                  <c:v>46471</c:v>
                </c:pt>
                <c:pt idx="3398">
                  <c:v>46472</c:v>
                </c:pt>
                <c:pt idx="3399">
                  <c:v>46473</c:v>
                </c:pt>
                <c:pt idx="3400">
                  <c:v>46474</c:v>
                </c:pt>
                <c:pt idx="3401">
                  <c:v>46475</c:v>
                </c:pt>
                <c:pt idx="3402">
                  <c:v>46476</c:v>
                </c:pt>
                <c:pt idx="3403">
                  <c:v>46477</c:v>
                </c:pt>
                <c:pt idx="3404">
                  <c:v>46478</c:v>
                </c:pt>
                <c:pt idx="3405">
                  <c:v>46479</c:v>
                </c:pt>
                <c:pt idx="3406">
                  <c:v>46480</c:v>
                </c:pt>
                <c:pt idx="3407">
                  <c:v>46481</c:v>
                </c:pt>
                <c:pt idx="3408">
                  <c:v>46482</c:v>
                </c:pt>
                <c:pt idx="3409">
                  <c:v>46483</c:v>
                </c:pt>
                <c:pt idx="3410">
                  <c:v>46484</c:v>
                </c:pt>
                <c:pt idx="3411">
                  <c:v>46485</c:v>
                </c:pt>
                <c:pt idx="3412">
                  <c:v>46486</c:v>
                </c:pt>
                <c:pt idx="3413">
                  <c:v>46487</c:v>
                </c:pt>
                <c:pt idx="3414">
                  <c:v>46488</c:v>
                </c:pt>
                <c:pt idx="3415">
                  <c:v>46489</c:v>
                </c:pt>
                <c:pt idx="3416">
                  <c:v>46490</c:v>
                </c:pt>
                <c:pt idx="3417">
                  <c:v>46491</c:v>
                </c:pt>
                <c:pt idx="3418">
                  <c:v>46492</c:v>
                </c:pt>
                <c:pt idx="3419">
                  <c:v>46493</c:v>
                </c:pt>
                <c:pt idx="3420">
                  <c:v>46494</c:v>
                </c:pt>
                <c:pt idx="3421">
                  <c:v>46495</c:v>
                </c:pt>
                <c:pt idx="3422">
                  <c:v>46496</c:v>
                </c:pt>
                <c:pt idx="3423">
                  <c:v>46497</c:v>
                </c:pt>
                <c:pt idx="3424">
                  <c:v>46498</c:v>
                </c:pt>
                <c:pt idx="3425">
                  <c:v>46499</c:v>
                </c:pt>
                <c:pt idx="3426">
                  <c:v>46500</c:v>
                </c:pt>
                <c:pt idx="3427">
                  <c:v>46501</c:v>
                </c:pt>
                <c:pt idx="3428">
                  <c:v>46502</c:v>
                </c:pt>
                <c:pt idx="3429">
                  <c:v>46503</c:v>
                </c:pt>
                <c:pt idx="3430">
                  <c:v>46504</c:v>
                </c:pt>
                <c:pt idx="3431">
                  <c:v>46505</c:v>
                </c:pt>
                <c:pt idx="3432">
                  <c:v>46506</c:v>
                </c:pt>
                <c:pt idx="3433">
                  <c:v>46507</c:v>
                </c:pt>
                <c:pt idx="3434">
                  <c:v>46508</c:v>
                </c:pt>
                <c:pt idx="3435">
                  <c:v>46509</c:v>
                </c:pt>
                <c:pt idx="3436">
                  <c:v>46510</c:v>
                </c:pt>
                <c:pt idx="3437">
                  <c:v>46511</c:v>
                </c:pt>
                <c:pt idx="3438">
                  <c:v>46512</c:v>
                </c:pt>
                <c:pt idx="3439">
                  <c:v>46513</c:v>
                </c:pt>
                <c:pt idx="3440">
                  <c:v>46514</c:v>
                </c:pt>
                <c:pt idx="3441">
                  <c:v>46515</c:v>
                </c:pt>
                <c:pt idx="3442">
                  <c:v>46516</c:v>
                </c:pt>
                <c:pt idx="3443">
                  <c:v>46517</c:v>
                </c:pt>
                <c:pt idx="3444">
                  <c:v>46518</c:v>
                </c:pt>
                <c:pt idx="3445">
                  <c:v>46519</c:v>
                </c:pt>
                <c:pt idx="3446">
                  <c:v>46520</c:v>
                </c:pt>
                <c:pt idx="3447">
                  <c:v>46521</c:v>
                </c:pt>
                <c:pt idx="3448">
                  <c:v>46522</c:v>
                </c:pt>
                <c:pt idx="3449">
                  <c:v>46523</c:v>
                </c:pt>
                <c:pt idx="3450">
                  <c:v>46524</c:v>
                </c:pt>
                <c:pt idx="3451">
                  <c:v>46525</c:v>
                </c:pt>
                <c:pt idx="3452">
                  <c:v>46526</c:v>
                </c:pt>
                <c:pt idx="3453">
                  <c:v>46527</c:v>
                </c:pt>
                <c:pt idx="3454">
                  <c:v>46528</c:v>
                </c:pt>
                <c:pt idx="3455">
                  <c:v>46529</c:v>
                </c:pt>
                <c:pt idx="3456">
                  <c:v>46530</c:v>
                </c:pt>
                <c:pt idx="3457">
                  <c:v>46531</c:v>
                </c:pt>
                <c:pt idx="3458">
                  <c:v>46532</c:v>
                </c:pt>
                <c:pt idx="3459">
                  <c:v>46533</c:v>
                </c:pt>
                <c:pt idx="3460">
                  <c:v>46534</c:v>
                </c:pt>
                <c:pt idx="3461">
                  <c:v>46535</c:v>
                </c:pt>
                <c:pt idx="3462">
                  <c:v>46536</c:v>
                </c:pt>
                <c:pt idx="3463">
                  <c:v>46537</c:v>
                </c:pt>
                <c:pt idx="3464">
                  <c:v>46538</c:v>
                </c:pt>
                <c:pt idx="3465">
                  <c:v>46539</c:v>
                </c:pt>
                <c:pt idx="3466">
                  <c:v>46540</c:v>
                </c:pt>
                <c:pt idx="3467">
                  <c:v>46541</c:v>
                </c:pt>
                <c:pt idx="3468">
                  <c:v>46542</c:v>
                </c:pt>
                <c:pt idx="3469">
                  <c:v>46543</c:v>
                </c:pt>
                <c:pt idx="3470">
                  <c:v>46544</c:v>
                </c:pt>
                <c:pt idx="3471">
                  <c:v>46545</c:v>
                </c:pt>
                <c:pt idx="3472">
                  <c:v>46546</c:v>
                </c:pt>
                <c:pt idx="3473">
                  <c:v>46547</c:v>
                </c:pt>
                <c:pt idx="3474">
                  <c:v>46548</c:v>
                </c:pt>
                <c:pt idx="3475">
                  <c:v>46549</c:v>
                </c:pt>
                <c:pt idx="3476">
                  <c:v>46550</c:v>
                </c:pt>
                <c:pt idx="3477">
                  <c:v>46551</c:v>
                </c:pt>
                <c:pt idx="3478">
                  <c:v>46552</c:v>
                </c:pt>
                <c:pt idx="3479">
                  <c:v>46553</c:v>
                </c:pt>
                <c:pt idx="3480">
                  <c:v>46554</c:v>
                </c:pt>
                <c:pt idx="3481">
                  <c:v>46555</c:v>
                </c:pt>
                <c:pt idx="3482">
                  <c:v>46556</c:v>
                </c:pt>
                <c:pt idx="3483">
                  <c:v>46557</c:v>
                </c:pt>
                <c:pt idx="3484">
                  <c:v>46558</c:v>
                </c:pt>
                <c:pt idx="3485">
                  <c:v>46559</c:v>
                </c:pt>
                <c:pt idx="3486">
                  <c:v>46560</c:v>
                </c:pt>
                <c:pt idx="3487">
                  <c:v>46561</c:v>
                </c:pt>
                <c:pt idx="3488">
                  <c:v>46562</c:v>
                </c:pt>
                <c:pt idx="3489">
                  <c:v>46563</c:v>
                </c:pt>
                <c:pt idx="3490">
                  <c:v>46564</c:v>
                </c:pt>
                <c:pt idx="3491">
                  <c:v>46565</c:v>
                </c:pt>
                <c:pt idx="3492">
                  <c:v>46566</c:v>
                </c:pt>
                <c:pt idx="3493">
                  <c:v>46567</c:v>
                </c:pt>
                <c:pt idx="3494">
                  <c:v>46568</c:v>
                </c:pt>
                <c:pt idx="3495">
                  <c:v>46569</c:v>
                </c:pt>
                <c:pt idx="3496">
                  <c:v>46570</c:v>
                </c:pt>
                <c:pt idx="3497">
                  <c:v>46571</c:v>
                </c:pt>
                <c:pt idx="3498">
                  <c:v>46572</c:v>
                </c:pt>
                <c:pt idx="3499">
                  <c:v>46573</c:v>
                </c:pt>
                <c:pt idx="3500">
                  <c:v>46574</c:v>
                </c:pt>
                <c:pt idx="3501">
                  <c:v>46575</c:v>
                </c:pt>
                <c:pt idx="3502">
                  <c:v>46576</c:v>
                </c:pt>
                <c:pt idx="3503">
                  <c:v>46577</c:v>
                </c:pt>
                <c:pt idx="3504">
                  <c:v>46578</c:v>
                </c:pt>
                <c:pt idx="3505">
                  <c:v>46579</c:v>
                </c:pt>
                <c:pt idx="3506">
                  <c:v>46580</c:v>
                </c:pt>
                <c:pt idx="3507">
                  <c:v>46581</c:v>
                </c:pt>
                <c:pt idx="3508">
                  <c:v>46582</c:v>
                </c:pt>
                <c:pt idx="3509">
                  <c:v>46583</c:v>
                </c:pt>
                <c:pt idx="3510">
                  <c:v>46584</c:v>
                </c:pt>
                <c:pt idx="3511">
                  <c:v>46585</c:v>
                </c:pt>
                <c:pt idx="3512">
                  <c:v>46586</c:v>
                </c:pt>
                <c:pt idx="3513">
                  <c:v>46587</c:v>
                </c:pt>
                <c:pt idx="3514">
                  <c:v>46588</c:v>
                </c:pt>
                <c:pt idx="3515">
                  <c:v>46589</c:v>
                </c:pt>
                <c:pt idx="3516">
                  <c:v>46590</c:v>
                </c:pt>
                <c:pt idx="3517">
                  <c:v>46591</c:v>
                </c:pt>
                <c:pt idx="3518">
                  <c:v>46592</c:v>
                </c:pt>
                <c:pt idx="3519">
                  <c:v>46593</c:v>
                </c:pt>
                <c:pt idx="3520">
                  <c:v>46594</c:v>
                </c:pt>
                <c:pt idx="3521">
                  <c:v>46595</c:v>
                </c:pt>
                <c:pt idx="3522">
                  <c:v>46596</c:v>
                </c:pt>
                <c:pt idx="3523">
                  <c:v>46597</c:v>
                </c:pt>
                <c:pt idx="3524">
                  <c:v>46598</c:v>
                </c:pt>
                <c:pt idx="3525">
                  <c:v>46599</c:v>
                </c:pt>
                <c:pt idx="3526">
                  <c:v>46600</c:v>
                </c:pt>
                <c:pt idx="3527">
                  <c:v>46601</c:v>
                </c:pt>
                <c:pt idx="3528">
                  <c:v>46602</c:v>
                </c:pt>
                <c:pt idx="3529">
                  <c:v>46603</c:v>
                </c:pt>
                <c:pt idx="3530">
                  <c:v>46604</c:v>
                </c:pt>
                <c:pt idx="3531">
                  <c:v>46605</c:v>
                </c:pt>
                <c:pt idx="3532">
                  <c:v>46606</c:v>
                </c:pt>
                <c:pt idx="3533">
                  <c:v>46607</c:v>
                </c:pt>
                <c:pt idx="3534">
                  <c:v>46608</c:v>
                </c:pt>
                <c:pt idx="3535">
                  <c:v>46609</c:v>
                </c:pt>
                <c:pt idx="3536">
                  <c:v>46610</c:v>
                </c:pt>
                <c:pt idx="3537">
                  <c:v>46611</c:v>
                </c:pt>
                <c:pt idx="3538">
                  <c:v>46612</c:v>
                </c:pt>
                <c:pt idx="3539">
                  <c:v>46613</c:v>
                </c:pt>
                <c:pt idx="3540">
                  <c:v>46614</c:v>
                </c:pt>
                <c:pt idx="3541">
                  <c:v>46615</c:v>
                </c:pt>
                <c:pt idx="3542">
                  <c:v>46616</c:v>
                </c:pt>
                <c:pt idx="3543">
                  <c:v>46617</c:v>
                </c:pt>
                <c:pt idx="3544">
                  <c:v>46618</c:v>
                </c:pt>
                <c:pt idx="3545">
                  <c:v>46619</c:v>
                </c:pt>
                <c:pt idx="3546">
                  <c:v>46620</c:v>
                </c:pt>
                <c:pt idx="3547">
                  <c:v>46621</c:v>
                </c:pt>
                <c:pt idx="3548">
                  <c:v>46622</c:v>
                </c:pt>
                <c:pt idx="3549">
                  <c:v>46623</c:v>
                </c:pt>
                <c:pt idx="3550">
                  <c:v>46624</c:v>
                </c:pt>
                <c:pt idx="3551">
                  <c:v>46625</c:v>
                </c:pt>
                <c:pt idx="3552">
                  <c:v>46626</c:v>
                </c:pt>
                <c:pt idx="3553">
                  <c:v>46627</c:v>
                </c:pt>
                <c:pt idx="3554">
                  <c:v>46628</c:v>
                </c:pt>
                <c:pt idx="3555">
                  <c:v>46629</c:v>
                </c:pt>
                <c:pt idx="3556">
                  <c:v>46630</c:v>
                </c:pt>
                <c:pt idx="3557">
                  <c:v>46631</c:v>
                </c:pt>
                <c:pt idx="3558">
                  <c:v>46632</c:v>
                </c:pt>
                <c:pt idx="3559">
                  <c:v>46633</c:v>
                </c:pt>
                <c:pt idx="3560">
                  <c:v>46634</c:v>
                </c:pt>
                <c:pt idx="3561">
                  <c:v>46635</c:v>
                </c:pt>
                <c:pt idx="3562">
                  <c:v>46636</c:v>
                </c:pt>
                <c:pt idx="3563">
                  <c:v>46637</c:v>
                </c:pt>
                <c:pt idx="3564">
                  <c:v>46638</c:v>
                </c:pt>
                <c:pt idx="3565">
                  <c:v>46639</c:v>
                </c:pt>
                <c:pt idx="3566">
                  <c:v>46640</c:v>
                </c:pt>
                <c:pt idx="3567">
                  <c:v>46641</c:v>
                </c:pt>
                <c:pt idx="3568">
                  <c:v>46642</c:v>
                </c:pt>
                <c:pt idx="3569">
                  <c:v>46643</c:v>
                </c:pt>
                <c:pt idx="3570">
                  <c:v>46644</c:v>
                </c:pt>
                <c:pt idx="3571">
                  <c:v>46645</c:v>
                </c:pt>
                <c:pt idx="3572">
                  <c:v>46646</c:v>
                </c:pt>
                <c:pt idx="3573">
                  <c:v>46647</c:v>
                </c:pt>
                <c:pt idx="3574">
                  <c:v>46648</c:v>
                </c:pt>
                <c:pt idx="3575">
                  <c:v>46649</c:v>
                </c:pt>
                <c:pt idx="3576">
                  <c:v>46650</c:v>
                </c:pt>
                <c:pt idx="3577">
                  <c:v>46651</c:v>
                </c:pt>
                <c:pt idx="3578">
                  <c:v>46652</c:v>
                </c:pt>
                <c:pt idx="3579">
                  <c:v>46653</c:v>
                </c:pt>
                <c:pt idx="3580">
                  <c:v>46654</c:v>
                </c:pt>
                <c:pt idx="3581">
                  <c:v>46655</c:v>
                </c:pt>
                <c:pt idx="3582">
                  <c:v>46656</c:v>
                </c:pt>
                <c:pt idx="3583">
                  <c:v>46657</c:v>
                </c:pt>
                <c:pt idx="3584">
                  <c:v>46658</c:v>
                </c:pt>
                <c:pt idx="3585">
                  <c:v>46659</c:v>
                </c:pt>
                <c:pt idx="3586">
                  <c:v>46660</c:v>
                </c:pt>
                <c:pt idx="3587">
                  <c:v>46661</c:v>
                </c:pt>
                <c:pt idx="3588">
                  <c:v>46662</c:v>
                </c:pt>
                <c:pt idx="3589">
                  <c:v>46663</c:v>
                </c:pt>
                <c:pt idx="3590">
                  <c:v>46664</c:v>
                </c:pt>
                <c:pt idx="3591">
                  <c:v>46665</c:v>
                </c:pt>
                <c:pt idx="3592">
                  <c:v>46666</c:v>
                </c:pt>
                <c:pt idx="3593">
                  <c:v>46667</c:v>
                </c:pt>
                <c:pt idx="3594">
                  <c:v>46668</c:v>
                </c:pt>
                <c:pt idx="3595">
                  <c:v>46669</c:v>
                </c:pt>
                <c:pt idx="3596">
                  <c:v>46670</c:v>
                </c:pt>
                <c:pt idx="3597">
                  <c:v>46671</c:v>
                </c:pt>
                <c:pt idx="3598">
                  <c:v>46672</c:v>
                </c:pt>
                <c:pt idx="3599">
                  <c:v>46673</c:v>
                </c:pt>
                <c:pt idx="3600">
                  <c:v>46674</c:v>
                </c:pt>
                <c:pt idx="3601">
                  <c:v>46675</c:v>
                </c:pt>
                <c:pt idx="3602">
                  <c:v>46676</c:v>
                </c:pt>
                <c:pt idx="3603">
                  <c:v>46677</c:v>
                </c:pt>
                <c:pt idx="3604">
                  <c:v>46678</c:v>
                </c:pt>
                <c:pt idx="3605">
                  <c:v>46679</c:v>
                </c:pt>
                <c:pt idx="3606">
                  <c:v>46680</c:v>
                </c:pt>
                <c:pt idx="3607">
                  <c:v>46681</c:v>
                </c:pt>
                <c:pt idx="3608">
                  <c:v>46682</c:v>
                </c:pt>
                <c:pt idx="3609">
                  <c:v>46683</c:v>
                </c:pt>
                <c:pt idx="3610">
                  <c:v>46684</c:v>
                </c:pt>
                <c:pt idx="3611">
                  <c:v>46685</c:v>
                </c:pt>
                <c:pt idx="3612">
                  <c:v>46686</c:v>
                </c:pt>
                <c:pt idx="3613">
                  <c:v>46687</c:v>
                </c:pt>
                <c:pt idx="3614">
                  <c:v>46688</c:v>
                </c:pt>
                <c:pt idx="3615">
                  <c:v>46689</c:v>
                </c:pt>
                <c:pt idx="3616">
                  <c:v>46690</c:v>
                </c:pt>
                <c:pt idx="3617">
                  <c:v>46691</c:v>
                </c:pt>
                <c:pt idx="3618">
                  <c:v>46692</c:v>
                </c:pt>
                <c:pt idx="3619">
                  <c:v>46693</c:v>
                </c:pt>
                <c:pt idx="3620">
                  <c:v>46694</c:v>
                </c:pt>
                <c:pt idx="3621">
                  <c:v>46695</c:v>
                </c:pt>
                <c:pt idx="3622">
                  <c:v>46696</c:v>
                </c:pt>
                <c:pt idx="3623">
                  <c:v>46697</c:v>
                </c:pt>
                <c:pt idx="3624">
                  <c:v>46698</c:v>
                </c:pt>
                <c:pt idx="3625">
                  <c:v>46699</c:v>
                </c:pt>
                <c:pt idx="3626">
                  <c:v>46700</c:v>
                </c:pt>
                <c:pt idx="3627">
                  <c:v>46701</c:v>
                </c:pt>
                <c:pt idx="3628">
                  <c:v>46702</c:v>
                </c:pt>
                <c:pt idx="3629">
                  <c:v>46703</c:v>
                </c:pt>
                <c:pt idx="3630">
                  <c:v>46704</c:v>
                </c:pt>
                <c:pt idx="3631">
                  <c:v>46705</c:v>
                </c:pt>
                <c:pt idx="3632">
                  <c:v>46706</c:v>
                </c:pt>
                <c:pt idx="3633">
                  <c:v>46707</c:v>
                </c:pt>
                <c:pt idx="3634">
                  <c:v>46708</c:v>
                </c:pt>
                <c:pt idx="3635">
                  <c:v>46709</c:v>
                </c:pt>
                <c:pt idx="3636">
                  <c:v>46710</c:v>
                </c:pt>
                <c:pt idx="3637">
                  <c:v>46711</c:v>
                </c:pt>
                <c:pt idx="3638">
                  <c:v>46712</c:v>
                </c:pt>
                <c:pt idx="3639">
                  <c:v>46713</c:v>
                </c:pt>
                <c:pt idx="3640">
                  <c:v>46714</c:v>
                </c:pt>
                <c:pt idx="3641">
                  <c:v>46715</c:v>
                </c:pt>
                <c:pt idx="3642">
                  <c:v>46716</c:v>
                </c:pt>
                <c:pt idx="3643">
                  <c:v>46717</c:v>
                </c:pt>
                <c:pt idx="3644">
                  <c:v>46718</c:v>
                </c:pt>
                <c:pt idx="3645">
                  <c:v>46719</c:v>
                </c:pt>
                <c:pt idx="3646">
                  <c:v>46720</c:v>
                </c:pt>
                <c:pt idx="3647">
                  <c:v>46721</c:v>
                </c:pt>
                <c:pt idx="3648">
                  <c:v>46722</c:v>
                </c:pt>
                <c:pt idx="3649">
                  <c:v>46723</c:v>
                </c:pt>
                <c:pt idx="3650">
                  <c:v>46724</c:v>
                </c:pt>
                <c:pt idx="3651">
                  <c:v>46725</c:v>
                </c:pt>
                <c:pt idx="3652">
                  <c:v>46726</c:v>
                </c:pt>
                <c:pt idx="3653">
                  <c:v>46727</c:v>
                </c:pt>
                <c:pt idx="3654">
                  <c:v>46728</c:v>
                </c:pt>
                <c:pt idx="3655">
                  <c:v>46729</c:v>
                </c:pt>
                <c:pt idx="3656">
                  <c:v>46730</c:v>
                </c:pt>
                <c:pt idx="3657">
                  <c:v>46731</c:v>
                </c:pt>
                <c:pt idx="3658">
                  <c:v>46732</c:v>
                </c:pt>
                <c:pt idx="3659">
                  <c:v>46733</c:v>
                </c:pt>
                <c:pt idx="3660">
                  <c:v>46734</c:v>
                </c:pt>
                <c:pt idx="3661">
                  <c:v>46735</c:v>
                </c:pt>
                <c:pt idx="3662">
                  <c:v>46736</c:v>
                </c:pt>
                <c:pt idx="3663">
                  <c:v>46737</c:v>
                </c:pt>
                <c:pt idx="3664">
                  <c:v>46738</c:v>
                </c:pt>
                <c:pt idx="3665">
                  <c:v>46739</c:v>
                </c:pt>
                <c:pt idx="3666">
                  <c:v>46740</c:v>
                </c:pt>
                <c:pt idx="3667">
                  <c:v>46741</c:v>
                </c:pt>
                <c:pt idx="3668">
                  <c:v>46742</c:v>
                </c:pt>
                <c:pt idx="3669">
                  <c:v>46743</c:v>
                </c:pt>
                <c:pt idx="3670">
                  <c:v>46744</c:v>
                </c:pt>
                <c:pt idx="3671">
                  <c:v>46745</c:v>
                </c:pt>
                <c:pt idx="3672">
                  <c:v>46746</c:v>
                </c:pt>
                <c:pt idx="3673">
                  <c:v>46747</c:v>
                </c:pt>
                <c:pt idx="3674">
                  <c:v>46748</c:v>
                </c:pt>
                <c:pt idx="3675">
                  <c:v>46749</c:v>
                </c:pt>
                <c:pt idx="3676">
                  <c:v>46750</c:v>
                </c:pt>
                <c:pt idx="3677">
                  <c:v>46751</c:v>
                </c:pt>
                <c:pt idx="3678">
                  <c:v>46752</c:v>
                </c:pt>
                <c:pt idx="3679">
                  <c:v>46753</c:v>
                </c:pt>
                <c:pt idx="3680">
                  <c:v>46754</c:v>
                </c:pt>
                <c:pt idx="3681">
                  <c:v>46755</c:v>
                </c:pt>
                <c:pt idx="3682">
                  <c:v>46756</c:v>
                </c:pt>
                <c:pt idx="3683">
                  <c:v>46757</c:v>
                </c:pt>
                <c:pt idx="3684">
                  <c:v>46758</c:v>
                </c:pt>
                <c:pt idx="3685">
                  <c:v>46759</c:v>
                </c:pt>
                <c:pt idx="3686">
                  <c:v>46760</c:v>
                </c:pt>
                <c:pt idx="3687">
                  <c:v>46761</c:v>
                </c:pt>
                <c:pt idx="3688">
                  <c:v>46762</c:v>
                </c:pt>
                <c:pt idx="3689">
                  <c:v>46763</c:v>
                </c:pt>
                <c:pt idx="3690">
                  <c:v>46764</c:v>
                </c:pt>
                <c:pt idx="3691">
                  <c:v>46765</c:v>
                </c:pt>
                <c:pt idx="3692">
                  <c:v>46766</c:v>
                </c:pt>
                <c:pt idx="3693">
                  <c:v>46767</c:v>
                </c:pt>
                <c:pt idx="3694">
                  <c:v>46768</c:v>
                </c:pt>
                <c:pt idx="3695">
                  <c:v>46769</c:v>
                </c:pt>
                <c:pt idx="3696">
                  <c:v>46770</c:v>
                </c:pt>
                <c:pt idx="3697">
                  <c:v>46771</c:v>
                </c:pt>
                <c:pt idx="3698">
                  <c:v>46772</c:v>
                </c:pt>
                <c:pt idx="3699">
                  <c:v>46773</c:v>
                </c:pt>
                <c:pt idx="3700">
                  <c:v>46774</c:v>
                </c:pt>
                <c:pt idx="3701">
                  <c:v>46775</c:v>
                </c:pt>
                <c:pt idx="3702">
                  <c:v>46776</c:v>
                </c:pt>
                <c:pt idx="3703">
                  <c:v>46777</c:v>
                </c:pt>
                <c:pt idx="3704">
                  <c:v>46778</c:v>
                </c:pt>
                <c:pt idx="3705">
                  <c:v>46779</c:v>
                </c:pt>
                <c:pt idx="3706">
                  <c:v>46780</c:v>
                </c:pt>
                <c:pt idx="3707">
                  <c:v>46781</c:v>
                </c:pt>
                <c:pt idx="3708">
                  <c:v>46782</c:v>
                </c:pt>
                <c:pt idx="3709">
                  <c:v>46783</c:v>
                </c:pt>
                <c:pt idx="3710">
                  <c:v>46784</c:v>
                </c:pt>
                <c:pt idx="3711">
                  <c:v>46785</c:v>
                </c:pt>
                <c:pt idx="3712">
                  <c:v>46786</c:v>
                </c:pt>
                <c:pt idx="3713">
                  <c:v>46787</c:v>
                </c:pt>
                <c:pt idx="3714">
                  <c:v>46788</c:v>
                </c:pt>
                <c:pt idx="3715">
                  <c:v>46789</c:v>
                </c:pt>
                <c:pt idx="3716">
                  <c:v>46790</c:v>
                </c:pt>
                <c:pt idx="3717">
                  <c:v>46791</c:v>
                </c:pt>
                <c:pt idx="3718">
                  <c:v>46792</c:v>
                </c:pt>
                <c:pt idx="3719">
                  <c:v>46793</c:v>
                </c:pt>
                <c:pt idx="3720">
                  <c:v>46794</c:v>
                </c:pt>
                <c:pt idx="3721">
                  <c:v>46795</c:v>
                </c:pt>
                <c:pt idx="3722">
                  <c:v>46796</c:v>
                </c:pt>
                <c:pt idx="3723">
                  <c:v>46797</c:v>
                </c:pt>
                <c:pt idx="3724">
                  <c:v>46798</c:v>
                </c:pt>
                <c:pt idx="3725">
                  <c:v>46799</c:v>
                </c:pt>
                <c:pt idx="3726">
                  <c:v>46800</c:v>
                </c:pt>
                <c:pt idx="3727">
                  <c:v>46801</c:v>
                </c:pt>
                <c:pt idx="3728">
                  <c:v>46802</c:v>
                </c:pt>
                <c:pt idx="3729">
                  <c:v>46803</c:v>
                </c:pt>
                <c:pt idx="3730">
                  <c:v>46804</c:v>
                </c:pt>
                <c:pt idx="3731">
                  <c:v>46805</c:v>
                </c:pt>
                <c:pt idx="3732">
                  <c:v>46806</c:v>
                </c:pt>
                <c:pt idx="3733">
                  <c:v>46807</c:v>
                </c:pt>
                <c:pt idx="3734">
                  <c:v>46808</c:v>
                </c:pt>
                <c:pt idx="3735">
                  <c:v>46809</c:v>
                </c:pt>
                <c:pt idx="3736">
                  <c:v>46810</c:v>
                </c:pt>
                <c:pt idx="3737">
                  <c:v>46811</c:v>
                </c:pt>
                <c:pt idx="3738">
                  <c:v>46812</c:v>
                </c:pt>
                <c:pt idx="3739">
                  <c:v>46813</c:v>
                </c:pt>
                <c:pt idx="3740">
                  <c:v>46814</c:v>
                </c:pt>
                <c:pt idx="3741">
                  <c:v>46815</c:v>
                </c:pt>
                <c:pt idx="3742">
                  <c:v>46816</c:v>
                </c:pt>
                <c:pt idx="3743">
                  <c:v>46817</c:v>
                </c:pt>
                <c:pt idx="3744">
                  <c:v>46818</c:v>
                </c:pt>
                <c:pt idx="3745">
                  <c:v>46819</c:v>
                </c:pt>
                <c:pt idx="3746">
                  <c:v>46820</c:v>
                </c:pt>
                <c:pt idx="3747">
                  <c:v>46821</c:v>
                </c:pt>
                <c:pt idx="3748">
                  <c:v>46822</c:v>
                </c:pt>
                <c:pt idx="3749">
                  <c:v>46823</c:v>
                </c:pt>
                <c:pt idx="3750">
                  <c:v>46824</c:v>
                </c:pt>
                <c:pt idx="3751">
                  <c:v>46825</c:v>
                </c:pt>
                <c:pt idx="3752">
                  <c:v>46826</c:v>
                </c:pt>
                <c:pt idx="3753">
                  <c:v>46827</c:v>
                </c:pt>
                <c:pt idx="3754">
                  <c:v>46828</c:v>
                </c:pt>
                <c:pt idx="3755">
                  <c:v>46829</c:v>
                </c:pt>
                <c:pt idx="3756">
                  <c:v>46830</c:v>
                </c:pt>
                <c:pt idx="3757">
                  <c:v>46831</c:v>
                </c:pt>
                <c:pt idx="3758">
                  <c:v>46832</c:v>
                </c:pt>
                <c:pt idx="3759">
                  <c:v>46833</c:v>
                </c:pt>
                <c:pt idx="3760">
                  <c:v>46834</c:v>
                </c:pt>
                <c:pt idx="3761">
                  <c:v>46835</c:v>
                </c:pt>
                <c:pt idx="3762">
                  <c:v>46836</c:v>
                </c:pt>
                <c:pt idx="3763">
                  <c:v>46837</c:v>
                </c:pt>
                <c:pt idx="3764">
                  <c:v>46838</c:v>
                </c:pt>
                <c:pt idx="3765">
                  <c:v>46839</c:v>
                </c:pt>
                <c:pt idx="3766">
                  <c:v>46840</c:v>
                </c:pt>
                <c:pt idx="3767">
                  <c:v>46841</c:v>
                </c:pt>
                <c:pt idx="3768">
                  <c:v>46842</c:v>
                </c:pt>
                <c:pt idx="3769">
                  <c:v>46843</c:v>
                </c:pt>
                <c:pt idx="3770">
                  <c:v>46844</c:v>
                </c:pt>
                <c:pt idx="3771">
                  <c:v>46845</c:v>
                </c:pt>
                <c:pt idx="3772">
                  <c:v>46846</c:v>
                </c:pt>
                <c:pt idx="3773">
                  <c:v>46847</c:v>
                </c:pt>
                <c:pt idx="3774">
                  <c:v>46848</c:v>
                </c:pt>
                <c:pt idx="3775">
                  <c:v>46849</c:v>
                </c:pt>
                <c:pt idx="3776">
                  <c:v>46850</c:v>
                </c:pt>
                <c:pt idx="3777">
                  <c:v>46851</c:v>
                </c:pt>
                <c:pt idx="3778">
                  <c:v>46852</c:v>
                </c:pt>
                <c:pt idx="3779">
                  <c:v>46853</c:v>
                </c:pt>
                <c:pt idx="3780">
                  <c:v>46854</c:v>
                </c:pt>
                <c:pt idx="3781">
                  <c:v>46855</c:v>
                </c:pt>
                <c:pt idx="3782">
                  <c:v>46856</c:v>
                </c:pt>
                <c:pt idx="3783">
                  <c:v>46857</c:v>
                </c:pt>
                <c:pt idx="3784">
                  <c:v>46858</c:v>
                </c:pt>
                <c:pt idx="3785">
                  <c:v>46859</c:v>
                </c:pt>
                <c:pt idx="3786">
                  <c:v>46860</c:v>
                </c:pt>
                <c:pt idx="3787">
                  <c:v>46861</c:v>
                </c:pt>
                <c:pt idx="3788">
                  <c:v>46862</c:v>
                </c:pt>
                <c:pt idx="3789">
                  <c:v>46863</c:v>
                </c:pt>
                <c:pt idx="3790">
                  <c:v>46864</c:v>
                </c:pt>
                <c:pt idx="3791">
                  <c:v>46865</c:v>
                </c:pt>
                <c:pt idx="3792">
                  <c:v>46866</c:v>
                </c:pt>
                <c:pt idx="3793">
                  <c:v>46867</c:v>
                </c:pt>
                <c:pt idx="3794">
                  <c:v>46868</c:v>
                </c:pt>
                <c:pt idx="3795">
                  <c:v>46869</c:v>
                </c:pt>
                <c:pt idx="3796">
                  <c:v>46870</c:v>
                </c:pt>
                <c:pt idx="3797">
                  <c:v>46871</c:v>
                </c:pt>
                <c:pt idx="3798">
                  <c:v>46872</c:v>
                </c:pt>
                <c:pt idx="3799">
                  <c:v>46873</c:v>
                </c:pt>
                <c:pt idx="3800">
                  <c:v>46874</c:v>
                </c:pt>
                <c:pt idx="3801">
                  <c:v>46875</c:v>
                </c:pt>
                <c:pt idx="3802">
                  <c:v>46876</c:v>
                </c:pt>
                <c:pt idx="3803">
                  <c:v>46877</c:v>
                </c:pt>
                <c:pt idx="3804">
                  <c:v>46878</c:v>
                </c:pt>
                <c:pt idx="3805">
                  <c:v>46879</c:v>
                </c:pt>
                <c:pt idx="3806">
                  <c:v>46880</c:v>
                </c:pt>
                <c:pt idx="3807">
                  <c:v>46881</c:v>
                </c:pt>
                <c:pt idx="3808">
                  <c:v>46882</c:v>
                </c:pt>
                <c:pt idx="3809">
                  <c:v>46883</c:v>
                </c:pt>
                <c:pt idx="3810">
                  <c:v>46884</c:v>
                </c:pt>
                <c:pt idx="3811">
                  <c:v>46885</c:v>
                </c:pt>
                <c:pt idx="3812">
                  <c:v>46886</c:v>
                </c:pt>
                <c:pt idx="3813">
                  <c:v>46887</c:v>
                </c:pt>
                <c:pt idx="3814">
                  <c:v>46888</c:v>
                </c:pt>
                <c:pt idx="3815">
                  <c:v>46889</c:v>
                </c:pt>
                <c:pt idx="3816">
                  <c:v>46890</c:v>
                </c:pt>
                <c:pt idx="3817">
                  <c:v>46891</c:v>
                </c:pt>
                <c:pt idx="3818">
                  <c:v>46892</c:v>
                </c:pt>
                <c:pt idx="3819">
                  <c:v>46893</c:v>
                </c:pt>
                <c:pt idx="3820">
                  <c:v>46894</c:v>
                </c:pt>
                <c:pt idx="3821">
                  <c:v>46895</c:v>
                </c:pt>
                <c:pt idx="3822">
                  <c:v>46896</c:v>
                </c:pt>
                <c:pt idx="3823">
                  <c:v>46897</c:v>
                </c:pt>
                <c:pt idx="3824">
                  <c:v>46898</c:v>
                </c:pt>
                <c:pt idx="3825">
                  <c:v>46899</c:v>
                </c:pt>
                <c:pt idx="3826">
                  <c:v>46900</c:v>
                </c:pt>
                <c:pt idx="3827">
                  <c:v>46901</c:v>
                </c:pt>
                <c:pt idx="3828">
                  <c:v>46902</c:v>
                </c:pt>
                <c:pt idx="3829">
                  <c:v>46903</c:v>
                </c:pt>
                <c:pt idx="3830">
                  <c:v>46904</c:v>
                </c:pt>
                <c:pt idx="3831">
                  <c:v>46905</c:v>
                </c:pt>
                <c:pt idx="3832">
                  <c:v>46906</c:v>
                </c:pt>
                <c:pt idx="3833">
                  <c:v>46907</c:v>
                </c:pt>
                <c:pt idx="3834">
                  <c:v>46908</c:v>
                </c:pt>
                <c:pt idx="3835">
                  <c:v>46909</c:v>
                </c:pt>
                <c:pt idx="3836">
                  <c:v>46910</c:v>
                </c:pt>
                <c:pt idx="3837">
                  <c:v>46911</c:v>
                </c:pt>
                <c:pt idx="3838">
                  <c:v>46912</c:v>
                </c:pt>
                <c:pt idx="3839">
                  <c:v>46913</c:v>
                </c:pt>
                <c:pt idx="3840">
                  <c:v>46914</c:v>
                </c:pt>
                <c:pt idx="3841">
                  <c:v>46915</c:v>
                </c:pt>
                <c:pt idx="3842">
                  <c:v>46916</c:v>
                </c:pt>
                <c:pt idx="3843">
                  <c:v>46917</c:v>
                </c:pt>
                <c:pt idx="3844">
                  <c:v>46918</c:v>
                </c:pt>
                <c:pt idx="3845">
                  <c:v>46919</c:v>
                </c:pt>
                <c:pt idx="3846">
                  <c:v>46920</c:v>
                </c:pt>
                <c:pt idx="3847">
                  <c:v>46921</c:v>
                </c:pt>
                <c:pt idx="3848">
                  <c:v>46922</c:v>
                </c:pt>
                <c:pt idx="3849">
                  <c:v>46923</c:v>
                </c:pt>
                <c:pt idx="3850">
                  <c:v>46924</c:v>
                </c:pt>
                <c:pt idx="3851">
                  <c:v>46925</c:v>
                </c:pt>
                <c:pt idx="3852">
                  <c:v>46926</c:v>
                </c:pt>
                <c:pt idx="3853">
                  <c:v>46927</c:v>
                </c:pt>
                <c:pt idx="3854">
                  <c:v>46928</c:v>
                </c:pt>
                <c:pt idx="3855">
                  <c:v>46929</c:v>
                </c:pt>
                <c:pt idx="3856">
                  <c:v>46930</c:v>
                </c:pt>
                <c:pt idx="3857">
                  <c:v>46931</c:v>
                </c:pt>
                <c:pt idx="3858">
                  <c:v>46932</c:v>
                </c:pt>
                <c:pt idx="3859">
                  <c:v>46933</c:v>
                </c:pt>
                <c:pt idx="3860">
                  <c:v>46934</c:v>
                </c:pt>
                <c:pt idx="3861">
                  <c:v>46935</c:v>
                </c:pt>
                <c:pt idx="3862">
                  <c:v>46936</c:v>
                </c:pt>
                <c:pt idx="3863">
                  <c:v>46937</c:v>
                </c:pt>
                <c:pt idx="3864">
                  <c:v>46938</c:v>
                </c:pt>
                <c:pt idx="3865">
                  <c:v>46939</c:v>
                </c:pt>
                <c:pt idx="3866">
                  <c:v>46940</c:v>
                </c:pt>
                <c:pt idx="3867">
                  <c:v>46941</c:v>
                </c:pt>
                <c:pt idx="3868">
                  <c:v>46942</c:v>
                </c:pt>
                <c:pt idx="3869">
                  <c:v>46943</c:v>
                </c:pt>
                <c:pt idx="3870">
                  <c:v>46944</c:v>
                </c:pt>
                <c:pt idx="3871">
                  <c:v>46945</c:v>
                </c:pt>
                <c:pt idx="3872">
                  <c:v>46946</c:v>
                </c:pt>
                <c:pt idx="3873">
                  <c:v>46947</c:v>
                </c:pt>
                <c:pt idx="3874">
                  <c:v>46948</c:v>
                </c:pt>
                <c:pt idx="3875">
                  <c:v>46949</c:v>
                </c:pt>
                <c:pt idx="3876">
                  <c:v>46950</c:v>
                </c:pt>
                <c:pt idx="3877">
                  <c:v>46951</c:v>
                </c:pt>
                <c:pt idx="3878">
                  <c:v>46952</c:v>
                </c:pt>
                <c:pt idx="3879">
                  <c:v>46953</c:v>
                </c:pt>
                <c:pt idx="3880">
                  <c:v>46954</c:v>
                </c:pt>
                <c:pt idx="3881">
                  <c:v>46955</c:v>
                </c:pt>
                <c:pt idx="3882">
                  <c:v>46956</c:v>
                </c:pt>
                <c:pt idx="3883">
                  <c:v>46957</c:v>
                </c:pt>
                <c:pt idx="3884">
                  <c:v>46958</c:v>
                </c:pt>
                <c:pt idx="3885">
                  <c:v>46959</c:v>
                </c:pt>
                <c:pt idx="3886">
                  <c:v>46960</c:v>
                </c:pt>
                <c:pt idx="3887">
                  <c:v>46961</c:v>
                </c:pt>
                <c:pt idx="3888">
                  <c:v>46962</c:v>
                </c:pt>
                <c:pt idx="3889">
                  <c:v>46963</c:v>
                </c:pt>
                <c:pt idx="3890">
                  <c:v>46964</c:v>
                </c:pt>
                <c:pt idx="3891">
                  <c:v>46965</c:v>
                </c:pt>
                <c:pt idx="3892">
                  <c:v>46966</c:v>
                </c:pt>
                <c:pt idx="3893">
                  <c:v>46967</c:v>
                </c:pt>
                <c:pt idx="3894">
                  <c:v>46968</c:v>
                </c:pt>
                <c:pt idx="3895">
                  <c:v>46969</c:v>
                </c:pt>
                <c:pt idx="3896">
                  <c:v>46970</c:v>
                </c:pt>
                <c:pt idx="3897">
                  <c:v>46971</c:v>
                </c:pt>
                <c:pt idx="3898">
                  <c:v>46972</c:v>
                </c:pt>
                <c:pt idx="3899">
                  <c:v>46973</c:v>
                </c:pt>
                <c:pt idx="3900">
                  <c:v>46974</c:v>
                </c:pt>
                <c:pt idx="3901">
                  <c:v>46975</c:v>
                </c:pt>
                <c:pt idx="3902">
                  <c:v>46976</c:v>
                </c:pt>
                <c:pt idx="3903">
                  <c:v>46977</c:v>
                </c:pt>
                <c:pt idx="3904">
                  <c:v>46978</c:v>
                </c:pt>
                <c:pt idx="3905">
                  <c:v>46979</c:v>
                </c:pt>
                <c:pt idx="3906">
                  <c:v>46980</c:v>
                </c:pt>
                <c:pt idx="3907">
                  <c:v>46981</c:v>
                </c:pt>
                <c:pt idx="3908">
                  <c:v>46982</c:v>
                </c:pt>
                <c:pt idx="3909">
                  <c:v>46983</c:v>
                </c:pt>
                <c:pt idx="3910">
                  <c:v>46984</c:v>
                </c:pt>
                <c:pt idx="3911">
                  <c:v>46985</c:v>
                </c:pt>
                <c:pt idx="3912">
                  <c:v>46986</c:v>
                </c:pt>
                <c:pt idx="3913">
                  <c:v>46987</c:v>
                </c:pt>
                <c:pt idx="3914">
                  <c:v>46988</c:v>
                </c:pt>
                <c:pt idx="3915">
                  <c:v>46989</c:v>
                </c:pt>
                <c:pt idx="3916">
                  <c:v>46990</c:v>
                </c:pt>
                <c:pt idx="3917">
                  <c:v>46991</c:v>
                </c:pt>
                <c:pt idx="3918">
                  <c:v>46992</c:v>
                </c:pt>
                <c:pt idx="3919">
                  <c:v>46993</c:v>
                </c:pt>
                <c:pt idx="3920">
                  <c:v>46994</c:v>
                </c:pt>
                <c:pt idx="3921">
                  <c:v>46995</c:v>
                </c:pt>
                <c:pt idx="3922">
                  <c:v>46996</c:v>
                </c:pt>
                <c:pt idx="3923">
                  <c:v>46997</c:v>
                </c:pt>
                <c:pt idx="3924">
                  <c:v>46998</c:v>
                </c:pt>
                <c:pt idx="3925">
                  <c:v>46999</c:v>
                </c:pt>
                <c:pt idx="3926">
                  <c:v>47000</c:v>
                </c:pt>
                <c:pt idx="3927">
                  <c:v>47001</c:v>
                </c:pt>
                <c:pt idx="3928">
                  <c:v>47002</c:v>
                </c:pt>
                <c:pt idx="3929">
                  <c:v>47003</c:v>
                </c:pt>
                <c:pt idx="3930">
                  <c:v>47004</c:v>
                </c:pt>
                <c:pt idx="3931">
                  <c:v>47005</c:v>
                </c:pt>
                <c:pt idx="3932">
                  <c:v>47006</c:v>
                </c:pt>
                <c:pt idx="3933">
                  <c:v>47007</c:v>
                </c:pt>
                <c:pt idx="3934">
                  <c:v>47008</c:v>
                </c:pt>
                <c:pt idx="3935">
                  <c:v>47009</c:v>
                </c:pt>
                <c:pt idx="3936">
                  <c:v>47010</c:v>
                </c:pt>
                <c:pt idx="3937">
                  <c:v>47011</c:v>
                </c:pt>
                <c:pt idx="3938">
                  <c:v>47012</c:v>
                </c:pt>
                <c:pt idx="3939">
                  <c:v>47013</c:v>
                </c:pt>
                <c:pt idx="3940">
                  <c:v>47014</c:v>
                </c:pt>
                <c:pt idx="3941">
                  <c:v>47015</c:v>
                </c:pt>
                <c:pt idx="3942">
                  <c:v>47016</c:v>
                </c:pt>
                <c:pt idx="3943">
                  <c:v>47017</c:v>
                </c:pt>
                <c:pt idx="3944">
                  <c:v>47018</c:v>
                </c:pt>
                <c:pt idx="3945">
                  <c:v>47019</c:v>
                </c:pt>
                <c:pt idx="3946">
                  <c:v>47020</c:v>
                </c:pt>
                <c:pt idx="3947">
                  <c:v>47021</c:v>
                </c:pt>
                <c:pt idx="3948">
                  <c:v>47022</c:v>
                </c:pt>
                <c:pt idx="3949">
                  <c:v>47023</c:v>
                </c:pt>
                <c:pt idx="3950">
                  <c:v>47024</c:v>
                </c:pt>
                <c:pt idx="3951">
                  <c:v>47025</c:v>
                </c:pt>
                <c:pt idx="3952">
                  <c:v>47026</c:v>
                </c:pt>
                <c:pt idx="3953">
                  <c:v>47027</c:v>
                </c:pt>
                <c:pt idx="3954">
                  <c:v>47028</c:v>
                </c:pt>
                <c:pt idx="3955">
                  <c:v>47029</c:v>
                </c:pt>
                <c:pt idx="3956">
                  <c:v>47030</c:v>
                </c:pt>
                <c:pt idx="3957">
                  <c:v>47031</c:v>
                </c:pt>
                <c:pt idx="3958">
                  <c:v>47032</c:v>
                </c:pt>
                <c:pt idx="3959">
                  <c:v>47033</c:v>
                </c:pt>
                <c:pt idx="3960">
                  <c:v>47034</c:v>
                </c:pt>
                <c:pt idx="3961">
                  <c:v>47035</c:v>
                </c:pt>
                <c:pt idx="3962">
                  <c:v>47036</c:v>
                </c:pt>
                <c:pt idx="3963">
                  <c:v>47037</c:v>
                </c:pt>
                <c:pt idx="3964">
                  <c:v>47038</c:v>
                </c:pt>
                <c:pt idx="3965">
                  <c:v>47039</c:v>
                </c:pt>
                <c:pt idx="3966">
                  <c:v>47040</c:v>
                </c:pt>
                <c:pt idx="3967">
                  <c:v>47041</c:v>
                </c:pt>
                <c:pt idx="3968">
                  <c:v>47042</c:v>
                </c:pt>
                <c:pt idx="3969">
                  <c:v>47043</c:v>
                </c:pt>
                <c:pt idx="3970">
                  <c:v>47044</c:v>
                </c:pt>
                <c:pt idx="3971">
                  <c:v>47045</c:v>
                </c:pt>
                <c:pt idx="3972">
                  <c:v>47046</c:v>
                </c:pt>
                <c:pt idx="3973">
                  <c:v>47047</c:v>
                </c:pt>
                <c:pt idx="3974">
                  <c:v>47048</c:v>
                </c:pt>
                <c:pt idx="3975">
                  <c:v>47049</c:v>
                </c:pt>
                <c:pt idx="3976">
                  <c:v>47050</c:v>
                </c:pt>
                <c:pt idx="3977">
                  <c:v>47051</c:v>
                </c:pt>
                <c:pt idx="3978">
                  <c:v>47052</c:v>
                </c:pt>
                <c:pt idx="3979">
                  <c:v>47053</c:v>
                </c:pt>
                <c:pt idx="3980">
                  <c:v>47054</c:v>
                </c:pt>
                <c:pt idx="3981">
                  <c:v>47055</c:v>
                </c:pt>
                <c:pt idx="3982">
                  <c:v>47056</c:v>
                </c:pt>
                <c:pt idx="3983">
                  <c:v>47057</c:v>
                </c:pt>
                <c:pt idx="3984">
                  <c:v>47058</c:v>
                </c:pt>
                <c:pt idx="3985">
                  <c:v>47059</c:v>
                </c:pt>
                <c:pt idx="3986">
                  <c:v>47060</c:v>
                </c:pt>
                <c:pt idx="3987">
                  <c:v>47061</c:v>
                </c:pt>
                <c:pt idx="3988">
                  <c:v>47062</c:v>
                </c:pt>
                <c:pt idx="3989">
                  <c:v>47063</c:v>
                </c:pt>
                <c:pt idx="3990">
                  <c:v>47064</c:v>
                </c:pt>
                <c:pt idx="3991">
                  <c:v>47065</c:v>
                </c:pt>
                <c:pt idx="3992">
                  <c:v>47066</c:v>
                </c:pt>
                <c:pt idx="3993">
                  <c:v>47067</c:v>
                </c:pt>
                <c:pt idx="3994">
                  <c:v>47068</c:v>
                </c:pt>
                <c:pt idx="3995">
                  <c:v>47069</c:v>
                </c:pt>
                <c:pt idx="3996">
                  <c:v>47070</c:v>
                </c:pt>
                <c:pt idx="3997">
                  <c:v>47071</c:v>
                </c:pt>
                <c:pt idx="3998">
                  <c:v>47072</c:v>
                </c:pt>
                <c:pt idx="3999">
                  <c:v>47073</c:v>
                </c:pt>
                <c:pt idx="4000">
                  <c:v>47074</c:v>
                </c:pt>
                <c:pt idx="4001">
                  <c:v>47075</c:v>
                </c:pt>
                <c:pt idx="4002">
                  <c:v>47076</c:v>
                </c:pt>
                <c:pt idx="4003">
                  <c:v>47077</c:v>
                </c:pt>
                <c:pt idx="4004">
                  <c:v>47078</c:v>
                </c:pt>
                <c:pt idx="4005">
                  <c:v>47079</c:v>
                </c:pt>
                <c:pt idx="4006">
                  <c:v>47080</c:v>
                </c:pt>
                <c:pt idx="4007">
                  <c:v>47081</c:v>
                </c:pt>
                <c:pt idx="4008">
                  <c:v>47082</c:v>
                </c:pt>
                <c:pt idx="4009">
                  <c:v>47083</c:v>
                </c:pt>
                <c:pt idx="4010">
                  <c:v>47084</c:v>
                </c:pt>
                <c:pt idx="4011">
                  <c:v>47085</c:v>
                </c:pt>
                <c:pt idx="4012">
                  <c:v>47086</c:v>
                </c:pt>
                <c:pt idx="4013">
                  <c:v>47087</c:v>
                </c:pt>
                <c:pt idx="4014">
                  <c:v>47088</c:v>
                </c:pt>
                <c:pt idx="4015">
                  <c:v>47089</c:v>
                </c:pt>
                <c:pt idx="4016">
                  <c:v>47090</c:v>
                </c:pt>
                <c:pt idx="4017">
                  <c:v>47091</c:v>
                </c:pt>
                <c:pt idx="4018">
                  <c:v>47092</c:v>
                </c:pt>
                <c:pt idx="4019">
                  <c:v>47093</c:v>
                </c:pt>
                <c:pt idx="4020">
                  <c:v>47094</c:v>
                </c:pt>
                <c:pt idx="4021">
                  <c:v>47095</c:v>
                </c:pt>
                <c:pt idx="4022">
                  <c:v>47096</c:v>
                </c:pt>
                <c:pt idx="4023">
                  <c:v>47097</c:v>
                </c:pt>
                <c:pt idx="4024">
                  <c:v>47098</c:v>
                </c:pt>
                <c:pt idx="4025">
                  <c:v>47099</c:v>
                </c:pt>
                <c:pt idx="4026">
                  <c:v>47100</c:v>
                </c:pt>
                <c:pt idx="4027">
                  <c:v>47101</c:v>
                </c:pt>
                <c:pt idx="4028">
                  <c:v>47102</c:v>
                </c:pt>
                <c:pt idx="4029">
                  <c:v>47103</c:v>
                </c:pt>
                <c:pt idx="4030">
                  <c:v>47104</c:v>
                </c:pt>
                <c:pt idx="4031">
                  <c:v>47105</c:v>
                </c:pt>
                <c:pt idx="4032">
                  <c:v>47106</c:v>
                </c:pt>
                <c:pt idx="4033">
                  <c:v>47107</c:v>
                </c:pt>
                <c:pt idx="4034">
                  <c:v>47108</c:v>
                </c:pt>
                <c:pt idx="4035">
                  <c:v>47109</c:v>
                </c:pt>
                <c:pt idx="4036">
                  <c:v>47110</c:v>
                </c:pt>
                <c:pt idx="4037">
                  <c:v>47111</c:v>
                </c:pt>
                <c:pt idx="4038">
                  <c:v>47112</c:v>
                </c:pt>
                <c:pt idx="4039">
                  <c:v>47113</c:v>
                </c:pt>
                <c:pt idx="4040">
                  <c:v>47114</c:v>
                </c:pt>
                <c:pt idx="4041">
                  <c:v>47115</c:v>
                </c:pt>
                <c:pt idx="4042">
                  <c:v>47116</c:v>
                </c:pt>
                <c:pt idx="4043">
                  <c:v>47117</c:v>
                </c:pt>
                <c:pt idx="4044">
                  <c:v>47118</c:v>
                </c:pt>
                <c:pt idx="4045">
                  <c:v>47119</c:v>
                </c:pt>
                <c:pt idx="4046">
                  <c:v>47120</c:v>
                </c:pt>
                <c:pt idx="4047">
                  <c:v>47121</c:v>
                </c:pt>
                <c:pt idx="4048">
                  <c:v>47122</c:v>
                </c:pt>
                <c:pt idx="4049">
                  <c:v>47123</c:v>
                </c:pt>
                <c:pt idx="4050">
                  <c:v>47124</c:v>
                </c:pt>
                <c:pt idx="4051">
                  <c:v>47125</c:v>
                </c:pt>
                <c:pt idx="4052">
                  <c:v>47126</c:v>
                </c:pt>
                <c:pt idx="4053">
                  <c:v>47127</c:v>
                </c:pt>
                <c:pt idx="4054">
                  <c:v>47128</c:v>
                </c:pt>
                <c:pt idx="4055">
                  <c:v>47129</c:v>
                </c:pt>
                <c:pt idx="4056">
                  <c:v>47130</c:v>
                </c:pt>
                <c:pt idx="4057">
                  <c:v>47131</c:v>
                </c:pt>
                <c:pt idx="4058">
                  <c:v>47132</c:v>
                </c:pt>
                <c:pt idx="4059">
                  <c:v>47133</c:v>
                </c:pt>
                <c:pt idx="4060">
                  <c:v>47134</c:v>
                </c:pt>
                <c:pt idx="4061">
                  <c:v>47135</c:v>
                </c:pt>
                <c:pt idx="4062">
                  <c:v>47136</c:v>
                </c:pt>
                <c:pt idx="4063">
                  <c:v>47137</c:v>
                </c:pt>
                <c:pt idx="4064">
                  <c:v>47138</c:v>
                </c:pt>
                <c:pt idx="4065">
                  <c:v>47139</c:v>
                </c:pt>
                <c:pt idx="4066">
                  <c:v>47140</c:v>
                </c:pt>
                <c:pt idx="4067">
                  <c:v>47141</c:v>
                </c:pt>
                <c:pt idx="4068">
                  <c:v>47142</c:v>
                </c:pt>
                <c:pt idx="4069">
                  <c:v>47143</c:v>
                </c:pt>
                <c:pt idx="4070">
                  <c:v>47144</c:v>
                </c:pt>
                <c:pt idx="4071">
                  <c:v>47145</c:v>
                </c:pt>
                <c:pt idx="4072">
                  <c:v>47146</c:v>
                </c:pt>
                <c:pt idx="4073">
                  <c:v>47147</c:v>
                </c:pt>
                <c:pt idx="4074">
                  <c:v>47148</c:v>
                </c:pt>
                <c:pt idx="4075">
                  <c:v>47149</c:v>
                </c:pt>
                <c:pt idx="4076">
                  <c:v>47150</c:v>
                </c:pt>
                <c:pt idx="4077">
                  <c:v>47151</c:v>
                </c:pt>
                <c:pt idx="4078">
                  <c:v>47152</c:v>
                </c:pt>
                <c:pt idx="4079">
                  <c:v>47153</c:v>
                </c:pt>
                <c:pt idx="4080">
                  <c:v>47154</c:v>
                </c:pt>
                <c:pt idx="4081">
                  <c:v>47155</c:v>
                </c:pt>
                <c:pt idx="4082">
                  <c:v>47156</c:v>
                </c:pt>
                <c:pt idx="4083">
                  <c:v>47157</c:v>
                </c:pt>
                <c:pt idx="4084">
                  <c:v>47158</c:v>
                </c:pt>
                <c:pt idx="4085">
                  <c:v>47159</c:v>
                </c:pt>
                <c:pt idx="4086">
                  <c:v>47160</c:v>
                </c:pt>
                <c:pt idx="4087">
                  <c:v>47161</c:v>
                </c:pt>
                <c:pt idx="4088">
                  <c:v>47162</c:v>
                </c:pt>
                <c:pt idx="4089">
                  <c:v>47163</c:v>
                </c:pt>
                <c:pt idx="4090">
                  <c:v>47164</c:v>
                </c:pt>
                <c:pt idx="4091">
                  <c:v>47165</c:v>
                </c:pt>
                <c:pt idx="4092">
                  <c:v>47166</c:v>
                </c:pt>
                <c:pt idx="4093">
                  <c:v>47167</c:v>
                </c:pt>
                <c:pt idx="4094">
                  <c:v>47168</c:v>
                </c:pt>
                <c:pt idx="4095">
                  <c:v>47169</c:v>
                </c:pt>
                <c:pt idx="4096">
                  <c:v>47170</c:v>
                </c:pt>
                <c:pt idx="4097">
                  <c:v>47171</c:v>
                </c:pt>
                <c:pt idx="4098">
                  <c:v>47172</c:v>
                </c:pt>
                <c:pt idx="4099">
                  <c:v>47173</c:v>
                </c:pt>
                <c:pt idx="4100">
                  <c:v>47174</c:v>
                </c:pt>
                <c:pt idx="4101">
                  <c:v>47175</c:v>
                </c:pt>
                <c:pt idx="4102">
                  <c:v>47176</c:v>
                </c:pt>
                <c:pt idx="4103">
                  <c:v>47177</c:v>
                </c:pt>
                <c:pt idx="4104">
                  <c:v>47178</c:v>
                </c:pt>
                <c:pt idx="4105">
                  <c:v>47179</c:v>
                </c:pt>
                <c:pt idx="4106">
                  <c:v>47180</c:v>
                </c:pt>
                <c:pt idx="4107">
                  <c:v>47181</c:v>
                </c:pt>
                <c:pt idx="4108">
                  <c:v>47182</c:v>
                </c:pt>
                <c:pt idx="4109">
                  <c:v>47183</c:v>
                </c:pt>
                <c:pt idx="4110">
                  <c:v>47184</c:v>
                </c:pt>
                <c:pt idx="4111">
                  <c:v>47185</c:v>
                </c:pt>
                <c:pt idx="4112">
                  <c:v>47186</c:v>
                </c:pt>
                <c:pt idx="4113">
                  <c:v>47187</c:v>
                </c:pt>
                <c:pt idx="4114">
                  <c:v>47188</c:v>
                </c:pt>
                <c:pt idx="4115">
                  <c:v>47189</c:v>
                </c:pt>
                <c:pt idx="4116">
                  <c:v>47190</c:v>
                </c:pt>
                <c:pt idx="4117">
                  <c:v>47191</c:v>
                </c:pt>
                <c:pt idx="4118">
                  <c:v>47192</c:v>
                </c:pt>
                <c:pt idx="4119">
                  <c:v>47193</c:v>
                </c:pt>
                <c:pt idx="4120">
                  <c:v>47194</c:v>
                </c:pt>
                <c:pt idx="4121">
                  <c:v>47195</c:v>
                </c:pt>
                <c:pt idx="4122">
                  <c:v>47196</c:v>
                </c:pt>
                <c:pt idx="4123">
                  <c:v>47197</c:v>
                </c:pt>
                <c:pt idx="4124">
                  <c:v>47198</c:v>
                </c:pt>
                <c:pt idx="4125">
                  <c:v>47199</c:v>
                </c:pt>
                <c:pt idx="4126">
                  <c:v>47200</c:v>
                </c:pt>
                <c:pt idx="4127">
                  <c:v>47201</c:v>
                </c:pt>
                <c:pt idx="4128">
                  <c:v>47202</c:v>
                </c:pt>
                <c:pt idx="4129">
                  <c:v>47203</c:v>
                </c:pt>
                <c:pt idx="4130">
                  <c:v>47204</c:v>
                </c:pt>
                <c:pt idx="4131">
                  <c:v>47205</c:v>
                </c:pt>
                <c:pt idx="4132">
                  <c:v>47206</c:v>
                </c:pt>
                <c:pt idx="4133">
                  <c:v>47207</c:v>
                </c:pt>
                <c:pt idx="4134">
                  <c:v>47208</c:v>
                </c:pt>
                <c:pt idx="4135">
                  <c:v>47209</c:v>
                </c:pt>
                <c:pt idx="4136">
                  <c:v>47210</c:v>
                </c:pt>
                <c:pt idx="4137">
                  <c:v>47211</c:v>
                </c:pt>
                <c:pt idx="4138">
                  <c:v>47212</c:v>
                </c:pt>
                <c:pt idx="4139">
                  <c:v>47213</c:v>
                </c:pt>
                <c:pt idx="4140">
                  <c:v>47214</c:v>
                </c:pt>
                <c:pt idx="4141">
                  <c:v>47215</c:v>
                </c:pt>
                <c:pt idx="4142">
                  <c:v>47216</c:v>
                </c:pt>
                <c:pt idx="4143">
                  <c:v>47217</c:v>
                </c:pt>
                <c:pt idx="4144">
                  <c:v>47218</c:v>
                </c:pt>
                <c:pt idx="4145">
                  <c:v>47219</c:v>
                </c:pt>
                <c:pt idx="4146">
                  <c:v>47220</c:v>
                </c:pt>
                <c:pt idx="4147">
                  <c:v>47221</c:v>
                </c:pt>
                <c:pt idx="4148">
                  <c:v>47222</c:v>
                </c:pt>
                <c:pt idx="4149">
                  <c:v>47223</c:v>
                </c:pt>
                <c:pt idx="4150">
                  <c:v>47224</c:v>
                </c:pt>
                <c:pt idx="4151">
                  <c:v>47225</c:v>
                </c:pt>
                <c:pt idx="4152">
                  <c:v>47226</c:v>
                </c:pt>
                <c:pt idx="4153">
                  <c:v>47227</c:v>
                </c:pt>
                <c:pt idx="4154">
                  <c:v>47228</c:v>
                </c:pt>
                <c:pt idx="4155">
                  <c:v>47229</c:v>
                </c:pt>
                <c:pt idx="4156">
                  <c:v>47230</c:v>
                </c:pt>
                <c:pt idx="4157">
                  <c:v>47231</c:v>
                </c:pt>
                <c:pt idx="4158">
                  <c:v>47232</c:v>
                </c:pt>
                <c:pt idx="4159">
                  <c:v>47233</c:v>
                </c:pt>
                <c:pt idx="4160">
                  <c:v>47234</c:v>
                </c:pt>
                <c:pt idx="4161">
                  <c:v>47235</c:v>
                </c:pt>
                <c:pt idx="4162">
                  <c:v>47236</c:v>
                </c:pt>
                <c:pt idx="4163">
                  <c:v>47237</c:v>
                </c:pt>
                <c:pt idx="4164">
                  <c:v>47238</c:v>
                </c:pt>
                <c:pt idx="4165">
                  <c:v>47239</c:v>
                </c:pt>
                <c:pt idx="4166">
                  <c:v>47240</c:v>
                </c:pt>
                <c:pt idx="4167">
                  <c:v>47241</c:v>
                </c:pt>
                <c:pt idx="4168">
                  <c:v>47242</c:v>
                </c:pt>
                <c:pt idx="4169">
                  <c:v>47243</c:v>
                </c:pt>
                <c:pt idx="4170">
                  <c:v>47244</c:v>
                </c:pt>
                <c:pt idx="4171">
                  <c:v>47245</c:v>
                </c:pt>
                <c:pt idx="4172">
                  <c:v>47246</c:v>
                </c:pt>
                <c:pt idx="4173">
                  <c:v>47247</c:v>
                </c:pt>
                <c:pt idx="4174">
                  <c:v>47248</c:v>
                </c:pt>
                <c:pt idx="4175">
                  <c:v>47249</c:v>
                </c:pt>
                <c:pt idx="4176">
                  <c:v>47250</c:v>
                </c:pt>
                <c:pt idx="4177">
                  <c:v>47251</c:v>
                </c:pt>
                <c:pt idx="4178">
                  <c:v>47252</c:v>
                </c:pt>
                <c:pt idx="4179">
                  <c:v>47253</c:v>
                </c:pt>
                <c:pt idx="4180">
                  <c:v>47254</c:v>
                </c:pt>
                <c:pt idx="4181">
                  <c:v>47255</c:v>
                </c:pt>
                <c:pt idx="4182">
                  <c:v>47256</c:v>
                </c:pt>
                <c:pt idx="4183">
                  <c:v>47257</c:v>
                </c:pt>
                <c:pt idx="4184">
                  <c:v>47258</c:v>
                </c:pt>
                <c:pt idx="4185">
                  <c:v>47259</c:v>
                </c:pt>
                <c:pt idx="4186">
                  <c:v>47260</c:v>
                </c:pt>
                <c:pt idx="4187">
                  <c:v>47261</c:v>
                </c:pt>
                <c:pt idx="4188">
                  <c:v>47262</c:v>
                </c:pt>
                <c:pt idx="4189">
                  <c:v>47263</c:v>
                </c:pt>
                <c:pt idx="4190">
                  <c:v>47264</c:v>
                </c:pt>
                <c:pt idx="4191">
                  <c:v>47265</c:v>
                </c:pt>
                <c:pt idx="4192">
                  <c:v>47266</c:v>
                </c:pt>
                <c:pt idx="4193">
                  <c:v>47267</c:v>
                </c:pt>
                <c:pt idx="4194">
                  <c:v>47268</c:v>
                </c:pt>
                <c:pt idx="4195">
                  <c:v>47269</c:v>
                </c:pt>
                <c:pt idx="4196">
                  <c:v>47270</c:v>
                </c:pt>
                <c:pt idx="4197">
                  <c:v>47271</c:v>
                </c:pt>
                <c:pt idx="4198">
                  <c:v>47272</c:v>
                </c:pt>
                <c:pt idx="4199">
                  <c:v>47273</c:v>
                </c:pt>
                <c:pt idx="4200">
                  <c:v>47274</c:v>
                </c:pt>
                <c:pt idx="4201">
                  <c:v>47275</c:v>
                </c:pt>
                <c:pt idx="4202">
                  <c:v>47276</c:v>
                </c:pt>
                <c:pt idx="4203">
                  <c:v>47277</c:v>
                </c:pt>
                <c:pt idx="4204">
                  <c:v>47278</c:v>
                </c:pt>
                <c:pt idx="4205">
                  <c:v>47279</c:v>
                </c:pt>
                <c:pt idx="4206">
                  <c:v>47280</c:v>
                </c:pt>
                <c:pt idx="4207">
                  <c:v>47281</c:v>
                </c:pt>
                <c:pt idx="4208">
                  <c:v>47282</c:v>
                </c:pt>
                <c:pt idx="4209">
                  <c:v>47283</c:v>
                </c:pt>
                <c:pt idx="4210">
                  <c:v>47284</c:v>
                </c:pt>
                <c:pt idx="4211">
                  <c:v>47285</c:v>
                </c:pt>
                <c:pt idx="4212">
                  <c:v>47286</c:v>
                </c:pt>
                <c:pt idx="4213">
                  <c:v>47287</c:v>
                </c:pt>
                <c:pt idx="4214">
                  <c:v>47288</c:v>
                </c:pt>
                <c:pt idx="4215">
                  <c:v>47289</c:v>
                </c:pt>
                <c:pt idx="4216">
                  <c:v>47290</c:v>
                </c:pt>
                <c:pt idx="4217">
                  <c:v>47291</c:v>
                </c:pt>
                <c:pt idx="4218">
                  <c:v>47292</c:v>
                </c:pt>
                <c:pt idx="4219">
                  <c:v>47293</c:v>
                </c:pt>
                <c:pt idx="4220">
                  <c:v>47294</c:v>
                </c:pt>
                <c:pt idx="4221">
                  <c:v>47295</c:v>
                </c:pt>
                <c:pt idx="4222">
                  <c:v>47296</c:v>
                </c:pt>
                <c:pt idx="4223">
                  <c:v>47297</c:v>
                </c:pt>
                <c:pt idx="4224">
                  <c:v>47298</c:v>
                </c:pt>
                <c:pt idx="4225">
                  <c:v>47299</c:v>
                </c:pt>
                <c:pt idx="4226">
                  <c:v>47300</c:v>
                </c:pt>
                <c:pt idx="4227">
                  <c:v>47301</c:v>
                </c:pt>
                <c:pt idx="4228">
                  <c:v>47302</c:v>
                </c:pt>
                <c:pt idx="4229">
                  <c:v>47303</c:v>
                </c:pt>
                <c:pt idx="4230">
                  <c:v>47304</c:v>
                </c:pt>
                <c:pt idx="4231">
                  <c:v>47305</c:v>
                </c:pt>
                <c:pt idx="4232">
                  <c:v>47306</c:v>
                </c:pt>
                <c:pt idx="4233">
                  <c:v>47307</c:v>
                </c:pt>
                <c:pt idx="4234">
                  <c:v>47308</c:v>
                </c:pt>
                <c:pt idx="4235">
                  <c:v>47309</c:v>
                </c:pt>
                <c:pt idx="4236">
                  <c:v>47310</c:v>
                </c:pt>
                <c:pt idx="4237">
                  <c:v>47311</c:v>
                </c:pt>
                <c:pt idx="4238">
                  <c:v>47312</c:v>
                </c:pt>
                <c:pt idx="4239">
                  <c:v>47313</c:v>
                </c:pt>
                <c:pt idx="4240">
                  <c:v>47314</c:v>
                </c:pt>
                <c:pt idx="4241">
                  <c:v>47315</c:v>
                </c:pt>
                <c:pt idx="4242">
                  <c:v>47316</c:v>
                </c:pt>
                <c:pt idx="4243">
                  <c:v>47317</c:v>
                </c:pt>
                <c:pt idx="4244">
                  <c:v>47318</c:v>
                </c:pt>
                <c:pt idx="4245">
                  <c:v>47319</c:v>
                </c:pt>
                <c:pt idx="4246">
                  <c:v>47320</c:v>
                </c:pt>
                <c:pt idx="4247">
                  <c:v>47321</c:v>
                </c:pt>
                <c:pt idx="4248">
                  <c:v>47322</c:v>
                </c:pt>
                <c:pt idx="4249">
                  <c:v>47323</c:v>
                </c:pt>
                <c:pt idx="4250">
                  <c:v>47324</c:v>
                </c:pt>
                <c:pt idx="4251">
                  <c:v>47325</c:v>
                </c:pt>
                <c:pt idx="4252">
                  <c:v>47326</c:v>
                </c:pt>
                <c:pt idx="4253">
                  <c:v>47327</c:v>
                </c:pt>
                <c:pt idx="4254">
                  <c:v>47328</c:v>
                </c:pt>
                <c:pt idx="4255">
                  <c:v>47329</c:v>
                </c:pt>
                <c:pt idx="4256">
                  <c:v>47330</c:v>
                </c:pt>
                <c:pt idx="4257">
                  <c:v>47331</c:v>
                </c:pt>
                <c:pt idx="4258">
                  <c:v>47332</c:v>
                </c:pt>
                <c:pt idx="4259">
                  <c:v>47333</c:v>
                </c:pt>
                <c:pt idx="4260">
                  <c:v>47334</c:v>
                </c:pt>
                <c:pt idx="4261">
                  <c:v>47335</c:v>
                </c:pt>
                <c:pt idx="4262">
                  <c:v>47336</c:v>
                </c:pt>
                <c:pt idx="4263">
                  <c:v>47337</c:v>
                </c:pt>
                <c:pt idx="4264">
                  <c:v>47338</c:v>
                </c:pt>
                <c:pt idx="4265">
                  <c:v>47339</c:v>
                </c:pt>
                <c:pt idx="4266">
                  <c:v>47340</c:v>
                </c:pt>
                <c:pt idx="4267">
                  <c:v>47341</c:v>
                </c:pt>
                <c:pt idx="4268">
                  <c:v>47342</c:v>
                </c:pt>
                <c:pt idx="4269">
                  <c:v>47343</c:v>
                </c:pt>
                <c:pt idx="4270">
                  <c:v>47344</c:v>
                </c:pt>
                <c:pt idx="4271">
                  <c:v>47345</c:v>
                </c:pt>
                <c:pt idx="4272">
                  <c:v>47346</c:v>
                </c:pt>
                <c:pt idx="4273">
                  <c:v>47347</c:v>
                </c:pt>
                <c:pt idx="4274">
                  <c:v>47348</c:v>
                </c:pt>
                <c:pt idx="4275">
                  <c:v>47349</c:v>
                </c:pt>
                <c:pt idx="4276">
                  <c:v>47350</c:v>
                </c:pt>
                <c:pt idx="4277">
                  <c:v>47351</c:v>
                </c:pt>
                <c:pt idx="4278">
                  <c:v>47352</c:v>
                </c:pt>
                <c:pt idx="4279">
                  <c:v>47353</c:v>
                </c:pt>
                <c:pt idx="4280">
                  <c:v>47354</c:v>
                </c:pt>
                <c:pt idx="4281">
                  <c:v>47355</c:v>
                </c:pt>
                <c:pt idx="4282">
                  <c:v>47356</c:v>
                </c:pt>
                <c:pt idx="4283">
                  <c:v>47357</c:v>
                </c:pt>
                <c:pt idx="4284">
                  <c:v>47358</c:v>
                </c:pt>
                <c:pt idx="4285">
                  <c:v>47359</c:v>
                </c:pt>
                <c:pt idx="4286">
                  <c:v>47360</c:v>
                </c:pt>
                <c:pt idx="4287">
                  <c:v>47361</c:v>
                </c:pt>
                <c:pt idx="4288">
                  <c:v>47362</c:v>
                </c:pt>
                <c:pt idx="4289">
                  <c:v>47363</c:v>
                </c:pt>
                <c:pt idx="4290">
                  <c:v>47364</c:v>
                </c:pt>
                <c:pt idx="4291">
                  <c:v>47365</c:v>
                </c:pt>
                <c:pt idx="4292">
                  <c:v>47366</c:v>
                </c:pt>
                <c:pt idx="4293">
                  <c:v>47367</c:v>
                </c:pt>
                <c:pt idx="4294">
                  <c:v>47368</c:v>
                </c:pt>
                <c:pt idx="4295">
                  <c:v>47369</c:v>
                </c:pt>
                <c:pt idx="4296">
                  <c:v>47370</c:v>
                </c:pt>
                <c:pt idx="4297">
                  <c:v>47371</c:v>
                </c:pt>
                <c:pt idx="4298">
                  <c:v>47372</c:v>
                </c:pt>
                <c:pt idx="4299">
                  <c:v>47373</c:v>
                </c:pt>
                <c:pt idx="4300">
                  <c:v>47374</c:v>
                </c:pt>
                <c:pt idx="4301">
                  <c:v>47375</c:v>
                </c:pt>
                <c:pt idx="4302">
                  <c:v>47376</c:v>
                </c:pt>
                <c:pt idx="4303">
                  <c:v>47377</c:v>
                </c:pt>
                <c:pt idx="4304">
                  <c:v>47378</c:v>
                </c:pt>
                <c:pt idx="4305">
                  <c:v>47379</c:v>
                </c:pt>
                <c:pt idx="4306">
                  <c:v>47380</c:v>
                </c:pt>
                <c:pt idx="4307">
                  <c:v>47381</c:v>
                </c:pt>
                <c:pt idx="4308">
                  <c:v>47382</c:v>
                </c:pt>
                <c:pt idx="4309">
                  <c:v>47383</c:v>
                </c:pt>
                <c:pt idx="4310">
                  <c:v>47384</c:v>
                </c:pt>
                <c:pt idx="4311">
                  <c:v>47385</c:v>
                </c:pt>
                <c:pt idx="4312">
                  <c:v>47386</c:v>
                </c:pt>
                <c:pt idx="4313">
                  <c:v>47387</c:v>
                </c:pt>
                <c:pt idx="4314">
                  <c:v>47388</c:v>
                </c:pt>
                <c:pt idx="4315">
                  <c:v>47389</c:v>
                </c:pt>
                <c:pt idx="4316">
                  <c:v>47390</c:v>
                </c:pt>
                <c:pt idx="4317">
                  <c:v>47391</c:v>
                </c:pt>
                <c:pt idx="4318">
                  <c:v>47392</c:v>
                </c:pt>
                <c:pt idx="4319">
                  <c:v>47393</c:v>
                </c:pt>
                <c:pt idx="4320">
                  <c:v>47394</c:v>
                </c:pt>
                <c:pt idx="4321">
                  <c:v>47395</c:v>
                </c:pt>
                <c:pt idx="4322">
                  <c:v>47396</c:v>
                </c:pt>
                <c:pt idx="4323">
                  <c:v>47397</c:v>
                </c:pt>
                <c:pt idx="4324">
                  <c:v>47398</c:v>
                </c:pt>
                <c:pt idx="4325">
                  <c:v>47399</c:v>
                </c:pt>
                <c:pt idx="4326">
                  <c:v>47400</c:v>
                </c:pt>
                <c:pt idx="4327">
                  <c:v>47401</c:v>
                </c:pt>
                <c:pt idx="4328">
                  <c:v>47402</c:v>
                </c:pt>
                <c:pt idx="4329">
                  <c:v>47403</c:v>
                </c:pt>
                <c:pt idx="4330">
                  <c:v>47404</c:v>
                </c:pt>
                <c:pt idx="4331">
                  <c:v>47405</c:v>
                </c:pt>
                <c:pt idx="4332">
                  <c:v>47406</c:v>
                </c:pt>
                <c:pt idx="4333">
                  <c:v>47407</c:v>
                </c:pt>
                <c:pt idx="4334">
                  <c:v>47408</c:v>
                </c:pt>
                <c:pt idx="4335">
                  <c:v>47409</c:v>
                </c:pt>
                <c:pt idx="4336">
                  <c:v>47410</c:v>
                </c:pt>
                <c:pt idx="4337">
                  <c:v>47411</c:v>
                </c:pt>
                <c:pt idx="4338">
                  <c:v>47412</c:v>
                </c:pt>
                <c:pt idx="4339">
                  <c:v>47413</c:v>
                </c:pt>
                <c:pt idx="4340">
                  <c:v>47414</c:v>
                </c:pt>
                <c:pt idx="4341">
                  <c:v>47415</c:v>
                </c:pt>
                <c:pt idx="4342">
                  <c:v>47416</c:v>
                </c:pt>
                <c:pt idx="4343">
                  <c:v>47417</c:v>
                </c:pt>
                <c:pt idx="4344">
                  <c:v>47418</c:v>
                </c:pt>
                <c:pt idx="4345">
                  <c:v>47419</c:v>
                </c:pt>
                <c:pt idx="4346">
                  <c:v>47420</c:v>
                </c:pt>
                <c:pt idx="4347">
                  <c:v>47421</c:v>
                </c:pt>
                <c:pt idx="4348">
                  <c:v>47422</c:v>
                </c:pt>
                <c:pt idx="4349">
                  <c:v>47423</c:v>
                </c:pt>
                <c:pt idx="4350">
                  <c:v>47424</c:v>
                </c:pt>
                <c:pt idx="4351">
                  <c:v>47425</c:v>
                </c:pt>
                <c:pt idx="4352">
                  <c:v>47426</c:v>
                </c:pt>
                <c:pt idx="4353">
                  <c:v>47427</c:v>
                </c:pt>
                <c:pt idx="4354">
                  <c:v>47428</c:v>
                </c:pt>
                <c:pt idx="4355">
                  <c:v>47429</c:v>
                </c:pt>
                <c:pt idx="4356">
                  <c:v>47430</c:v>
                </c:pt>
                <c:pt idx="4357">
                  <c:v>47431</c:v>
                </c:pt>
                <c:pt idx="4358">
                  <c:v>47432</c:v>
                </c:pt>
                <c:pt idx="4359">
                  <c:v>47433</c:v>
                </c:pt>
                <c:pt idx="4360">
                  <c:v>47434</c:v>
                </c:pt>
                <c:pt idx="4361">
                  <c:v>47435</c:v>
                </c:pt>
                <c:pt idx="4362">
                  <c:v>47436</c:v>
                </c:pt>
                <c:pt idx="4363">
                  <c:v>47437</c:v>
                </c:pt>
                <c:pt idx="4364">
                  <c:v>47438</c:v>
                </c:pt>
                <c:pt idx="4365">
                  <c:v>47439</c:v>
                </c:pt>
                <c:pt idx="4366">
                  <c:v>47440</c:v>
                </c:pt>
                <c:pt idx="4367">
                  <c:v>47441</c:v>
                </c:pt>
                <c:pt idx="4368">
                  <c:v>47442</c:v>
                </c:pt>
                <c:pt idx="4369">
                  <c:v>47443</c:v>
                </c:pt>
                <c:pt idx="4370">
                  <c:v>47444</c:v>
                </c:pt>
                <c:pt idx="4371">
                  <c:v>47445</c:v>
                </c:pt>
                <c:pt idx="4372">
                  <c:v>47446</c:v>
                </c:pt>
                <c:pt idx="4373">
                  <c:v>47447</c:v>
                </c:pt>
                <c:pt idx="4374">
                  <c:v>47448</c:v>
                </c:pt>
                <c:pt idx="4375">
                  <c:v>47449</c:v>
                </c:pt>
                <c:pt idx="4376">
                  <c:v>47450</c:v>
                </c:pt>
                <c:pt idx="4377">
                  <c:v>47451</c:v>
                </c:pt>
                <c:pt idx="4378">
                  <c:v>47452</c:v>
                </c:pt>
                <c:pt idx="4379">
                  <c:v>47453</c:v>
                </c:pt>
                <c:pt idx="4380">
                  <c:v>47454</c:v>
                </c:pt>
                <c:pt idx="4381">
                  <c:v>47455</c:v>
                </c:pt>
                <c:pt idx="4382">
                  <c:v>47456</c:v>
                </c:pt>
                <c:pt idx="4383">
                  <c:v>47457</c:v>
                </c:pt>
                <c:pt idx="4384">
                  <c:v>47458</c:v>
                </c:pt>
                <c:pt idx="4385">
                  <c:v>47459</c:v>
                </c:pt>
                <c:pt idx="4386">
                  <c:v>47460</c:v>
                </c:pt>
                <c:pt idx="4387">
                  <c:v>47461</c:v>
                </c:pt>
                <c:pt idx="4388">
                  <c:v>47462</c:v>
                </c:pt>
                <c:pt idx="4389">
                  <c:v>47463</c:v>
                </c:pt>
                <c:pt idx="4390">
                  <c:v>47464</c:v>
                </c:pt>
                <c:pt idx="4391">
                  <c:v>47465</c:v>
                </c:pt>
                <c:pt idx="4392">
                  <c:v>47466</c:v>
                </c:pt>
                <c:pt idx="4393">
                  <c:v>47467</c:v>
                </c:pt>
                <c:pt idx="4394">
                  <c:v>47468</c:v>
                </c:pt>
                <c:pt idx="4395">
                  <c:v>47469</c:v>
                </c:pt>
                <c:pt idx="4396">
                  <c:v>47470</c:v>
                </c:pt>
                <c:pt idx="4397">
                  <c:v>47471</c:v>
                </c:pt>
                <c:pt idx="4398">
                  <c:v>47472</c:v>
                </c:pt>
                <c:pt idx="4399">
                  <c:v>47473</c:v>
                </c:pt>
                <c:pt idx="4400">
                  <c:v>47474</c:v>
                </c:pt>
                <c:pt idx="4401">
                  <c:v>47475</c:v>
                </c:pt>
                <c:pt idx="4402">
                  <c:v>47476</c:v>
                </c:pt>
                <c:pt idx="4403">
                  <c:v>47477</c:v>
                </c:pt>
                <c:pt idx="4404">
                  <c:v>47478</c:v>
                </c:pt>
                <c:pt idx="4405">
                  <c:v>47479</c:v>
                </c:pt>
                <c:pt idx="4406">
                  <c:v>47480</c:v>
                </c:pt>
                <c:pt idx="4407">
                  <c:v>47481</c:v>
                </c:pt>
                <c:pt idx="4408">
                  <c:v>47482</c:v>
                </c:pt>
                <c:pt idx="4409">
                  <c:v>47483</c:v>
                </c:pt>
                <c:pt idx="4410">
                  <c:v>47484</c:v>
                </c:pt>
                <c:pt idx="4411">
                  <c:v>47485</c:v>
                </c:pt>
                <c:pt idx="4412">
                  <c:v>47486</c:v>
                </c:pt>
                <c:pt idx="4413">
                  <c:v>47487</c:v>
                </c:pt>
                <c:pt idx="4414">
                  <c:v>47488</c:v>
                </c:pt>
                <c:pt idx="4415">
                  <c:v>47489</c:v>
                </c:pt>
                <c:pt idx="4416">
                  <c:v>47490</c:v>
                </c:pt>
                <c:pt idx="4417">
                  <c:v>47491</c:v>
                </c:pt>
                <c:pt idx="4418">
                  <c:v>47492</c:v>
                </c:pt>
                <c:pt idx="4419">
                  <c:v>47493</c:v>
                </c:pt>
                <c:pt idx="4420">
                  <c:v>47494</c:v>
                </c:pt>
                <c:pt idx="4421">
                  <c:v>47495</c:v>
                </c:pt>
                <c:pt idx="4422">
                  <c:v>47496</c:v>
                </c:pt>
                <c:pt idx="4423">
                  <c:v>47497</c:v>
                </c:pt>
                <c:pt idx="4424">
                  <c:v>47498</c:v>
                </c:pt>
                <c:pt idx="4425">
                  <c:v>47499</c:v>
                </c:pt>
                <c:pt idx="4426">
                  <c:v>47500</c:v>
                </c:pt>
                <c:pt idx="4427">
                  <c:v>47501</c:v>
                </c:pt>
                <c:pt idx="4428">
                  <c:v>47502</c:v>
                </c:pt>
                <c:pt idx="4429">
                  <c:v>47503</c:v>
                </c:pt>
                <c:pt idx="4430">
                  <c:v>47504</c:v>
                </c:pt>
                <c:pt idx="4431">
                  <c:v>47505</c:v>
                </c:pt>
                <c:pt idx="4432">
                  <c:v>47506</c:v>
                </c:pt>
                <c:pt idx="4433">
                  <c:v>47507</c:v>
                </c:pt>
                <c:pt idx="4434">
                  <c:v>47508</c:v>
                </c:pt>
                <c:pt idx="4435">
                  <c:v>47509</c:v>
                </c:pt>
                <c:pt idx="4436">
                  <c:v>47510</c:v>
                </c:pt>
                <c:pt idx="4437">
                  <c:v>47511</c:v>
                </c:pt>
                <c:pt idx="4438">
                  <c:v>47512</c:v>
                </c:pt>
                <c:pt idx="4439">
                  <c:v>47513</c:v>
                </c:pt>
                <c:pt idx="4440">
                  <c:v>47514</c:v>
                </c:pt>
                <c:pt idx="4441">
                  <c:v>47515</c:v>
                </c:pt>
                <c:pt idx="4442">
                  <c:v>47516</c:v>
                </c:pt>
                <c:pt idx="4443">
                  <c:v>47517</c:v>
                </c:pt>
                <c:pt idx="4444">
                  <c:v>47518</c:v>
                </c:pt>
                <c:pt idx="4445">
                  <c:v>47519</c:v>
                </c:pt>
                <c:pt idx="4446">
                  <c:v>47520</c:v>
                </c:pt>
                <c:pt idx="4447">
                  <c:v>47521</c:v>
                </c:pt>
                <c:pt idx="4448">
                  <c:v>47522</c:v>
                </c:pt>
                <c:pt idx="4449">
                  <c:v>47523</c:v>
                </c:pt>
                <c:pt idx="4450">
                  <c:v>47524</c:v>
                </c:pt>
                <c:pt idx="4451">
                  <c:v>47525</c:v>
                </c:pt>
                <c:pt idx="4452">
                  <c:v>47526</c:v>
                </c:pt>
                <c:pt idx="4453">
                  <c:v>47527</c:v>
                </c:pt>
                <c:pt idx="4454">
                  <c:v>47528</c:v>
                </c:pt>
                <c:pt idx="4455">
                  <c:v>47529</c:v>
                </c:pt>
                <c:pt idx="4456">
                  <c:v>47530</c:v>
                </c:pt>
                <c:pt idx="4457">
                  <c:v>47531</c:v>
                </c:pt>
                <c:pt idx="4458">
                  <c:v>47532</c:v>
                </c:pt>
                <c:pt idx="4459">
                  <c:v>47533</c:v>
                </c:pt>
                <c:pt idx="4460">
                  <c:v>47534</c:v>
                </c:pt>
                <c:pt idx="4461">
                  <c:v>47535</c:v>
                </c:pt>
                <c:pt idx="4462">
                  <c:v>47536</c:v>
                </c:pt>
                <c:pt idx="4463">
                  <c:v>47537</c:v>
                </c:pt>
                <c:pt idx="4464">
                  <c:v>47538</c:v>
                </c:pt>
                <c:pt idx="4465">
                  <c:v>47539</c:v>
                </c:pt>
                <c:pt idx="4466">
                  <c:v>47540</c:v>
                </c:pt>
                <c:pt idx="4467">
                  <c:v>47541</c:v>
                </c:pt>
                <c:pt idx="4468">
                  <c:v>47542</c:v>
                </c:pt>
                <c:pt idx="4469">
                  <c:v>47543</c:v>
                </c:pt>
                <c:pt idx="4470">
                  <c:v>47544</c:v>
                </c:pt>
                <c:pt idx="4471">
                  <c:v>47545</c:v>
                </c:pt>
                <c:pt idx="4472">
                  <c:v>47546</c:v>
                </c:pt>
                <c:pt idx="4473">
                  <c:v>47547</c:v>
                </c:pt>
                <c:pt idx="4474">
                  <c:v>47548</c:v>
                </c:pt>
                <c:pt idx="4475">
                  <c:v>47549</c:v>
                </c:pt>
                <c:pt idx="4476">
                  <c:v>47550</c:v>
                </c:pt>
                <c:pt idx="4477">
                  <c:v>47551</c:v>
                </c:pt>
                <c:pt idx="4478">
                  <c:v>47552</c:v>
                </c:pt>
                <c:pt idx="4479">
                  <c:v>47553</c:v>
                </c:pt>
                <c:pt idx="4480">
                  <c:v>47554</c:v>
                </c:pt>
                <c:pt idx="4481">
                  <c:v>47555</c:v>
                </c:pt>
                <c:pt idx="4482">
                  <c:v>47556</c:v>
                </c:pt>
                <c:pt idx="4483">
                  <c:v>47557</c:v>
                </c:pt>
                <c:pt idx="4484">
                  <c:v>47558</c:v>
                </c:pt>
                <c:pt idx="4485">
                  <c:v>47559</c:v>
                </c:pt>
                <c:pt idx="4486">
                  <c:v>47560</c:v>
                </c:pt>
                <c:pt idx="4487">
                  <c:v>47561</c:v>
                </c:pt>
                <c:pt idx="4488">
                  <c:v>47562</c:v>
                </c:pt>
                <c:pt idx="4489">
                  <c:v>47563</c:v>
                </c:pt>
                <c:pt idx="4490">
                  <c:v>47564</c:v>
                </c:pt>
                <c:pt idx="4491">
                  <c:v>47565</c:v>
                </c:pt>
                <c:pt idx="4492">
                  <c:v>47566</c:v>
                </c:pt>
                <c:pt idx="4493">
                  <c:v>47567</c:v>
                </c:pt>
                <c:pt idx="4494">
                  <c:v>47568</c:v>
                </c:pt>
                <c:pt idx="4495">
                  <c:v>47569</c:v>
                </c:pt>
                <c:pt idx="4496">
                  <c:v>47570</c:v>
                </c:pt>
                <c:pt idx="4497">
                  <c:v>47571</c:v>
                </c:pt>
                <c:pt idx="4498">
                  <c:v>47572</c:v>
                </c:pt>
                <c:pt idx="4499">
                  <c:v>47573</c:v>
                </c:pt>
                <c:pt idx="4500">
                  <c:v>47574</c:v>
                </c:pt>
                <c:pt idx="4501">
                  <c:v>47575</c:v>
                </c:pt>
                <c:pt idx="4502">
                  <c:v>47576</c:v>
                </c:pt>
                <c:pt idx="4503">
                  <c:v>47577</c:v>
                </c:pt>
                <c:pt idx="4504">
                  <c:v>47578</c:v>
                </c:pt>
                <c:pt idx="4505">
                  <c:v>47579</c:v>
                </c:pt>
                <c:pt idx="4506">
                  <c:v>47580</c:v>
                </c:pt>
                <c:pt idx="4507">
                  <c:v>47581</c:v>
                </c:pt>
                <c:pt idx="4508">
                  <c:v>47582</c:v>
                </c:pt>
                <c:pt idx="4509">
                  <c:v>47583</c:v>
                </c:pt>
                <c:pt idx="4510">
                  <c:v>47584</c:v>
                </c:pt>
                <c:pt idx="4511">
                  <c:v>47585</c:v>
                </c:pt>
                <c:pt idx="4512">
                  <c:v>47586</c:v>
                </c:pt>
                <c:pt idx="4513">
                  <c:v>47587</c:v>
                </c:pt>
                <c:pt idx="4514">
                  <c:v>47588</c:v>
                </c:pt>
                <c:pt idx="4515">
                  <c:v>47589</c:v>
                </c:pt>
                <c:pt idx="4516">
                  <c:v>47590</c:v>
                </c:pt>
                <c:pt idx="4517">
                  <c:v>47591</c:v>
                </c:pt>
                <c:pt idx="4518">
                  <c:v>47592</c:v>
                </c:pt>
                <c:pt idx="4519">
                  <c:v>47593</c:v>
                </c:pt>
                <c:pt idx="4520">
                  <c:v>47594</c:v>
                </c:pt>
                <c:pt idx="4521">
                  <c:v>47595</c:v>
                </c:pt>
                <c:pt idx="4522">
                  <c:v>47596</c:v>
                </c:pt>
                <c:pt idx="4523">
                  <c:v>47597</c:v>
                </c:pt>
                <c:pt idx="4524">
                  <c:v>47598</c:v>
                </c:pt>
                <c:pt idx="4525">
                  <c:v>47599</c:v>
                </c:pt>
                <c:pt idx="4526">
                  <c:v>47600</c:v>
                </c:pt>
                <c:pt idx="4527">
                  <c:v>47601</c:v>
                </c:pt>
                <c:pt idx="4528">
                  <c:v>47602</c:v>
                </c:pt>
                <c:pt idx="4529">
                  <c:v>47603</c:v>
                </c:pt>
                <c:pt idx="4530">
                  <c:v>47604</c:v>
                </c:pt>
                <c:pt idx="4531">
                  <c:v>47605</c:v>
                </c:pt>
                <c:pt idx="4532">
                  <c:v>47606</c:v>
                </c:pt>
                <c:pt idx="4533">
                  <c:v>47607</c:v>
                </c:pt>
                <c:pt idx="4534">
                  <c:v>47608</c:v>
                </c:pt>
                <c:pt idx="4535">
                  <c:v>47609</c:v>
                </c:pt>
                <c:pt idx="4536">
                  <c:v>47610</c:v>
                </c:pt>
                <c:pt idx="4537">
                  <c:v>47611</c:v>
                </c:pt>
                <c:pt idx="4538">
                  <c:v>47612</c:v>
                </c:pt>
                <c:pt idx="4539">
                  <c:v>47613</c:v>
                </c:pt>
                <c:pt idx="4540">
                  <c:v>47614</c:v>
                </c:pt>
                <c:pt idx="4541">
                  <c:v>47615</c:v>
                </c:pt>
                <c:pt idx="4542">
                  <c:v>47616</c:v>
                </c:pt>
                <c:pt idx="4543">
                  <c:v>47617</c:v>
                </c:pt>
                <c:pt idx="4544">
                  <c:v>47618</c:v>
                </c:pt>
                <c:pt idx="4545">
                  <c:v>47619</c:v>
                </c:pt>
                <c:pt idx="4546">
                  <c:v>47620</c:v>
                </c:pt>
                <c:pt idx="4547">
                  <c:v>47621</c:v>
                </c:pt>
                <c:pt idx="4548">
                  <c:v>47622</c:v>
                </c:pt>
                <c:pt idx="4549">
                  <c:v>47623</c:v>
                </c:pt>
                <c:pt idx="4550">
                  <c:v>47624</c:v>
                </c:pt>
                <c:pt idx="4551">
                  <c:v>47625</c:v>
                </c:pt>
                <c:pt idx="4552">
                  <c:v>47626</c:v>
                </c:pt>
                <c:pt idx="4553">
                  <c:v>47627</c:v>
                </c:pt>
                <c:pt idx="4554">
                  <c:v>47628</c:v>
                </c:pt>
                <c:pt idx="4555">
                  <c:v>47629</c:v>
                </c:pt>
                <c:pt idx="4556">
                  <c:v>47630</c:v>
                </c:pt>
                <c:pt idx="4557">
                  <c:v>47631</c:v>
                </c:pt>
                <c:pt idx="4558">
                  <c:v>47632</c:v>
                </c:pt>
                <c:pt idx="4559">
                  <c:v>47633</c:v>
                </c:pt>
                <c:pt idx="4560">
                  <c:v>47634</c:v>
                </c:pt>
                <c:pt idx="4561">
                  <c:v>47635</c:v>
                </c:pt>
                <c:pt idx="4562">
                  <c:v>47636</c:v>
                </c:pt>
                <c:pt idx="4563">
                  <c:v>47637</c:v>
                </c:pt>
                <c:pt idx="4564">
                  <c:v>47638</c:v>
                </c:pt>
                <c:pt idx="4565">
                  <c:v>47639</c:v>
                </c:pt>
                <c:pt idx="4566">
                  <c:v>47640</c:v>
                </c:pt>
                <c:pt idx="4567">
                  <c:v>47641</c:v>
                </c:pt>
                <c:pt idx="4568">
                  <c:v>47642</c:v>
                </c:pt>
                <c:pt idx="4569">
                  <c:v>47643</c:v>
                </c:pt>
                <c:pt idx="4570">
                  <c:v>47644</c:v>
                </c:pt>
                <c:pt idx="4571">
                  <c:v>47645</c:v>
                </c:pt>
                <c:pt idx="4572">
                  <c:v>47646</c:v>
                </c:pt>
                <c:pt idx="4573">
                  <c:v>47647</c:v>
                </c:pt>
                <c:pt idx="4574">
                  <c:v>47648</c:v>
                </c:pt>
                <c:pt idx="4575">
                  <c:v>47649</c:v>
                </c:pt>
                <c:pt idx="4576">
                  <c:v>47650</c:v>
                </c:pt>
                <c:pt idx="4577">
                  <c:v>47651</c:v>
                </c:pt>
                <c:pt idx="4578">
                  <c:v>47652</c:v>
                </c:pt>
                <c:pt idx="4579">
                  <c:v>47653</c:v>
                </c:pt>
                <c:pt idx="4580">
                  <c:v>47654</c:v>
                </c:pt>
                <c:pt idx="4581">
                  <c:v>47655</c:v>
                </c:pt>
                <c:pt idx="4582">
                  <c:v>47656</c:v>
                </c:pt>
                <c:pt idx="4583">
                  <c:v>47657</c:v>
                </c:pt>
                <c:pt idx="4584">
                  <c:v>47658</c:v>
                </c:pt>
                <c:pt idx="4585">
                  <c:v>47659</c:v>
                </c:pt>
                <c:pt idx="4586">
                  <c:v>47660</c:v>
                </c:pt>
                <c:pt idx="4587">
                  <c:v>47661</c:v>
                </c:pt>
                <c:pt idx="4588">
                  <c:v>47662</c:v>
                </c:pt>
                <c:pt idx="4589">
                  <c:v>47663</c:v>
                </c:pt>
                <c:pt idx="4590">
                  <c:v>47664</c:v>
                </c:pt>
                <c:pt idx="4591">
                  <c:v>47665</c:v>
                </c:pt>
                <c:pt idx="4592">
                  <c:v>47666</c:v>
                </c:pt>
                <c:pt idx="4593">
                  <c:v>47667</c:v>
                </c:pt>
                <c:pt idx="4594">
                  <c:v>47668</c:v>
                </c:pt>
                <c:pt idx="4595">
                  <c:v>47669</c:v>
                </c:pt>
                <c:pt idx="4596">
                  <c:v>47670</c:v>
                </c:pt>
                <c:pt idx="4597">
                  <c:v>47671</c:v>
                </c:pt>
                <c:pt idx="4598">
                  <c:v>47672</c:v>
                </c:pt>
                <c:pt idx="4599">
                  <c:v>47673</c:v>
                </c:pt>
                <c:pt idx="4600">
                  <c:v>47674</c:v>
                </c:pt>
                <c:pt idx="4601">
                  <c:v>47675</c:v>
                </c:pt>
                <c:pt idx="4602">
                  <c:v>47676</c:v>
                </c:pt>
                <c:pt idx="4603">
                  <c:v>47677</c:v>
                </c:pt>
                <c:pt idx="4604">
                  <c:v>47678</c:v>
                </c:pt>
                <c:pt idx="4605">
                  <c:v>47679</c:v>
                </c:pt>
                <c:pt idx="4606">
                  <c:v>47680</c:v>
                </c:pt>
                <c:pt idx="4607">
                  <c:v>47681</c:v>
                </c:pt>
                <c:pt idx="4608">
                  <c:v>47682</c:v>
                </c:pt>
                <c:pt idx="4609">
                  <c:v>47683</c:v>
                </c:pt>
                <c:pt idx="4610">
                  <c:v>47684</c:v>
                </c:pt>
                <c:pt idx="4611">
                  <c:v>47685</c:v>
                </c:pt>
                <c:pt idx="4612">
                  <c:v>47686</c:v>
                </c:pt>
                <c:pt idx="4613">
                  <c:v>47687</c:v>
                </c:pt>
                <c:pt idx="4614">
                  <c:v>47688</c:v>
                </c:pt>
                <c:pt idx="4615">
                  <c:v>47689</c:v>
                </c:pt>
                <c:pt idx="4616">
                  <c:v>47690</c:v>
                </c:pt>
                <c:pt idx="4617">
                  <c:v>47691</c:v>
                </c:pt>
                <c:pt idx="4618">
                  <c:v>47692</c:v>
                </c:pt>
                <c:pt idx="4619">
                  <c:v>47693</c:v>
                </c:pt>
                <c:pt idx="4620">
                  <c:v>47694</c:v>
                </c:pt>
                <c:pt idx="4621">
                  <c:v>47695</c:v>
                </c:pt>
                <c:pt idx="4622">
                  <c:v>47696</c:v>
                </c:pt>
                <c:pt idx="4623">
                  <c:v>47697</c:v>
                </c:pt>
                <c:pt idx="4624">
                  <c:v>47698</c:v>
                </c:pt>
                <c:pt idx="4625">
                  <c:v>47699</c:v>
                </c:pt>
                <c:pt idx="4626">
                  <c:v>47700</c:v>
                </c:pt>
                <c:pt idx="4627">
                  <c:v>47701</c:v>
                </c:pt>
                <c:pt idx="4628">
                  <c:v>47702</c:v>
                </c:pt>
                <c:pt idx="4629">
                  <c:v>47703</c:v>
                </c:pt>
                <c:pt idx="4630">
                  <c:v>47704</c:v>
                </c:pt>
                <c:pt idx="4631">
                  <c:v>47705</c:v>
                </c:pt>
                <c:pt idx="4632">
                  <c:v>47706</c:v>
                </c:pt>
                <c:pt idx="4633">
                  <c:v>47707</c:v>
                </c:pt>
                <c:pt idx="4634">
                  <c:v>47708</c:v>
                </c:pt>
                <c:pt idx="4635">
                  <c:v>47709</c:v>
                </c:pt>
                <c:pt idx="4636">
                  <c:v>47710</c:v>
                </c:pt>
                <c:pt idx="4637">
                  <c:v>47711</c:v>
                </c:pt>
                <c:pt idx="4638">
                  <c:v>47712</c:v>
                </c:pt>
                <c:pt idx="4639">
                  <c:v>47713</c:v>
                </c:pt>
                <c:pt idx="4640">
                  <c:v>47714</c:v>
                </c:pt>
                <c:pt idx="4641">
                  <c:v>47715</c:v>
                </c:pt>
                <c:pt idx="4642">
                  <c:v>47716</c:v>
                </c:pt>
                <c:pt idx="4643">
                  <c:v>47717</c:v>
                </c:pt>
                <c:pt idx="4644">
                  <c:v>47718</c:v>
                </c:pt>
                <c:pt idx="4645">
                  <c:v>47719</c:v>
                </c:pt>
                <c:pt idx="4646">
                  <c:v>47720</c:v>
                </c:pt>
                <c:pt idx="4647">
                  <c:v>47721</c:v>
                </c:pt>
                <c:pt idx="4648">
                  <c:v>47722</c:v>
                </c:pt>
                <c:pt idx="4649">
                  <c:v>47723</c:v>
                </c:pt>
                <c:pt idx="4650">
                  <c:v>47724</c:v>
                </c:pt>
                <c:pt idx="4651">
                  <c:v>47725</c:v>
                </c:pt>
                <c:pt idx="4652">
                  <c:v>47726</c:v>
                </c:pt>
                <c:pt idx="4653">
                  <c:v>47727</c:v>
                </c:pt>
                <c:pt idx="4654">
                  <c:v>47728</c:v>
                </c:pt>
                <c:pt idx="4655">
                  <c:v>47729</c:v>
                </c:pt>
                <c:pt idx="4656">
                  <c:v>47730</c:v>
                </c:pt>
                <c:pt idx="4657">
                  <c:v>47731</c:v>
                </c:pt>
                <c:pt idx="4658">
                  <c:v>47732</c:v>
                </c:pt>
                <c:pt idx="4659">
                  <c:v>47733</c:v>
                </c:pt>
                <c:pt idx="4660">
                  <c:v>47734</c:v>
                </c:pt>
                <c:pt idx="4661">
                  <c:v>47735</c:v>
                </c:pt>
                <c:pt idx="4662">
                  <c:v>47736</c:v>
                </c:pt>
                <c:pt idx="4663">
                  <c:v>47737</c:v>
                </c:pt>
                <c:pt idx="4664">
                  <c:v>47738</c:v>
                </c:pt>
                <c:pt idx="4665">
                  <c:v>47739</c:v>
                </c:pt>
                <c:pt idx="4666">
                  <c:v>47740</c:v>
                </c:pt>
                <c:pt idx="4667">
                  <c:v>47741</c:v>
                </c:pt>
                <c:pt idx="4668">
                  <c:v>47742</c:v>
                </c:pt>
                <c:pt idx="4669">
                  <c:v>47743</c:v>
                </c:pt>
                <c:pt idx="4670">
                  <c:v>47744</c:v>
                </c:pt>
                <c:pt idx="4671">
                  <c:v>47745</c:v>
                </c:pt>
                <c:pt idx="4672">
                  <c:v>47746</c:v>
                </c:pt>
                <c:pt idx="4673">
                  <c:v>47747</c:v>
                </c:pt>
                <c:pt idx="4674">
                  <c:v>47748</c:v>
                </c:pt>
                <c:pt idx="4675">
                  <c:v>47749</c:v>
                </c:pt>
                <c:pt idx="4676">
                  <c:v>47750</c:v>
                </c:pt>
                <c:pt idx="4677">
                  <c:v>47751</c:v>
                </c:pt>
                <c:pt idx="4678">
                  <c:v>47752</c:v>
                </c:pt>
                <c:pt idx="4679">
                  <c:v>47753</c:v>
                </c:pt>
                <c:pt idx="4680">
                  <c:v>47754</c:v>
                </c:pt>
                <c:pt idx="4681">
                  <c:v>47755</c:v>
                </c:pt>
                <c:pt idx="4682">
                  <c:v>47756</c:v>
                </c:pt>
                <c:pt idx="4683">
                  <c:v>47757</c:v>
                </c:pt>
                <c:pt idx="4684">
                  <c:v>47758</c:v>
                </c:pt>
                <c:pt idx="4685">
                  <c:v>47759</c:v>
                </c:pt>
                <c:pt idx="4686">
                  <c:v>47760</c:v>
                </c:pt>
                <c:pt idx="4687">
                  <c:v>47761</c:v>
                </c:pt>
                <c:pt idx="4688">
                  <c:v>47762</c:v>
                </c:pt>
                <c:pt idx="4689">
                  <c:v>47763</c:v>
                </c:pt>
                <c:pt idx="4690">
                  <c:v>47764</c:v>
                </c:pt>
                <c:pt idx="4691">
                  <c:v>47765</c:v>
                </c:pt>
                <c:pt idx="4692">
                  <c:v>47766</c:v>
                </c:pt>
                <c:pt idx="4693">
                  <c:v>47767</c:v>
                </c:pt>
                <c:pt idx="4694">
                  <c:v>47768</c:v>
                </c:pt>
                <c:pt idx="4695">
                  <c:v>47769</c:v>
                </c:pt>
                <c:pt idx="4696">
                  <c:v>47770</c:v>
                </c:pt>
                <c:pt idx="4697">
                  <c:v>47771</c:v>
                </c:pt>
                <c:pt idx="4698">
                  <c:v>47772</c:v>
                </c:pt>
                <c:pt idx="4699">
                  <c:v>47773</c:v>
                </c:pt>
                <c:pt idx="4700">
                  <c:v>47774</c:v>
                </c:pt>
                <c:pt idx="4701">
                  <c:v>47775</c:v>
                </c:pt>
                <c:pt idx="4702">
                  <c:v>47776</c:v>
                </c:pt>
                <c:pt idx="4703">
                  <c:v>47777</c:v>
                </c:pt>
                <c:pt idx="4704">
                  <c:v>47778</c:v>
                </c:pt>
                <c:pt idx="4705">
                  <c:v>47779</c:v>
                </c:pt>
                <c:pt idx="4706">
                  <c:v>47780</c:v>
                </c:pt>
                <c:pt idx="4707">
                  <c:v>47781</c:v>
                </c:pt>
                <c:pt idx="4708">
                  <c:v>47782</c:v>
                </c:pt>
                <c:pt idx="4709">
                  <c:v>47783</c:v>
                </c:pt>
                <c:pt idx="4710">
                  <c:v>47784</c:v>
                </c:pt>
                <c:pt idx="4711">
                  <c:v>47785</c:v>
                </c:pt>
                <c:pt idx="4712">
                  <c:v>47786</c:v>
                </c:pt>
                <c:pt idx="4713">
                  <c:v>47787</c:v>
                </c:pt>
                <c:pt idx="4714">
                  <c:v>47788</c:v>
                </c:pt>
                <c:pt idx="4715">
                  <c:v>47789</c:v>
                </c:pt>
                <c:pt idx="4716">
                  <c:v>47790</c:v>
                </c:pt>
                <c:pt idx="4717">
                  <c:v>47791</c:v>
                </c:pt>
                <c:pt idx="4718">
                  <c:v>47792</c:v>
                </c:pt>
                <c:pt idx="4719">
                  <c:v>47793</c:v>
                </c:pt>
                <c:pt idx="4720">
                  <c:v>47794</c:v>
                </c:pt>
                <c:pt idx="4721">
                  <c:v>47795</c:v>
                </c:pt>
                <c:pt idx="4722">
                  <c:v>47796</c:v>
                </c:pt>
                <c:pt idx="4723">
                  <c:v>47797</c:v>
                </c:pt>
                <c:pt idx="4724">
                  <c:v>47798</c:v>
                </c:pt>
                <c:pt idx="4725">
                  <c:v>47799</c:v>
                </c:pt>
                <c:pt idx="4726">
                  <c:v>47800</c:v>
                </c:pt>
                <c:pt idx="4727">
                  <c:v>47801</c:v>
                </c:pt>
                <c:pt idx="4728">
                  <c:v>47802</c:v>
                </c:pt>
                <c:pt idx="4729">
                  <c:v>47803</c:v>
                </c:pt>
                <c:pt idx="4730">
                  <c:v>47804</c:v>
                </c:pt>
                <c:pt idx="4731">
                  <c:v>47805</c:v>
                </c:pt>
                <c:pt idx="4732">
                  <c:v>47806</c:v>
                </c:pt>
                <c:pt idx="4733">
                  <c:v>47807</c:v>
                </c:pt>
                <c:pt idx="4734">
                  <c:v>47808</c:v>
                </c:pt>
                <c:pt idx="4735">
                  <c:v>47809</c:v>
                </c:pt>
                <c:pt idx="4736">
                  <c:v>47810</c:v>
                </c:pt>
                <c:pt idx="4737">
                  <c:v>47811</c:v>
                </c:pt>
                <c:pt idx="4738">
                  <c:v>47812</c:v>
                </c:pt>
                <c:pt idx="4739">
                  <c:v>47813</c:v>
                </c:pt>
                <c:pt idx="4740">
                  <c:v>47814</c:v>
                </c:pt>
                <c:pt idx="4741">
                  <c:v>47815</c:v>
                </c:pt>
                <c:pt idx="4742">
                  <c:v>47816</c:v>
                </c:pt>
              </c:numCache>
            </c:numRef>
          </c:xVal>
          <c:yVal>
            <c:numRef>
              <c:f>full_field!$L$2:$L$4744</c:f>
              <c:numCache>
                <c:formatCode>0.00</c:formatCode>
                <c:ptCount val="4743"/>
                <c:pt idx="0">
                  <c:v>6.5654581300000003E-5</c:v>
                </c:pt>
                <c:pt idx="1">
                  <c:v>2.4177689173000001E-3</c:v>
                </c:pt>
                <c:pt idx="2">
                  <c:v>4.8206375507000004E-3</c:v>
                </c:pt>
                <c:pt idx="3">
                  <c:v>7.1931951746000006E-3</c:v>
                </c:pt>
                <c:pt idx="4">
                  <c:v>9.3967775601000014E-3</c:v>
                </c:pt>
                <c:pt idx="5">
                  <c:v>1.1744407925900001E-2</c:v>
                </c:pt>
                <c:pt idx="6">
                  <c:v>1.40157371039E-2</c:v>
                </c:pt>
                <c:pt idx="7">
                  <c:v>1.6358366490800001E-2</c:v>
                </c:pt>
                <c:pt idx="8">
                  <c:v>1.8620380326799999E-2</c:v>
                </c:pt>
                <c:pt idx="9">
                  <c:v>2.0948817585099998E-2</c:v>
                </c:pt>
                <c:pt idx="10">
                  <c:v>2.3265007065799998E-2</c:v>
                </c:pt>
                <c:pt idx="11">
                  <c:v>2.6318254905799997E-2</c:v>
                </c:pt>
                <c:pt idx="12">
                  <c:v>2.9480095999799998E-2</c:v>
                </c:pt>
                <c:pt idx="13">
                  <c:v>3.2536467559799997E-2</c:v>
                </c:pt>
                <c:pt idx="14">
                  <c:v>3.5663195604799997E-2</c:v>
                </c:pt>
                <c:pt idx="15">
                  <c:v>3.8753836800899999E-2</c:v>
                </c:pt>
                <c:pt idx="16">
                  <c:v>4.15160499749E-2</c:v>
                </c:pt>
                <c:pt idx="17">
                  <c:v>4.4533692150900001E-2</c:v>
                </c:pt>
                <c:pt idx="18">
                  <c:v>4.7418072438899998E-2</c:v>
                </c:pt>
                <c:pt idx="19">
                  <c:v>5.0362102898399999E-2</c:v>
                </c:pt>
                <c:pt idx="20">
                  <c:v>5.3178080075400001E-2</c:v>
                </c:pt>
                <c:pt idx="21">
                  <c:v>5.6053846488900001E-2</c:v>
                </c:pt>
                <c:pt idx="22">
                  <c:v>5.8896837377400001E-2</c:v>
                </c:pt>
                <c:pt idx="23">
                  <c:v>6.1616974187400003E-2</c:v>
                </c:pt>
                <c:pt idx="24">
                  <c:v>6.4398970102100009E-2</c:v>
                </c:pt>
                <c:pt idx="25">
                  <c:v>6.706292114210001E-2</c:v>
                </c:pt>
                <c:pt idx="26">
                  <c:v>6.9785387384800016E-2</c:v>
                </c:pt>
                <c:pt idx="27">
                  <c:v>6.9873177555100016E-2</c:v>
                </c:pt>
                <c:pt idx="28">
                  <c:v>6.996093539800001E-2</c:v>
                </c:pt>
                <c:pt idx="29">
                  <c:v>7.0048607059900014E-2</c:v>
                </c:pt>
                <c:pt idx="30">
                  <c:v>7.0136243364500014E-2</c:v>
                </c:pt>
                <c:pt idx="31">
                  <c:v>7.0223852562400019E-2</c:v>
                </c:pt>
                <c:pt idx="32">
                  <c:v>7.031143152490002E-2</c:v>
                </c:pt>
                <c:pt idx="33">
                  <c:v>7.0398980107600026E-2</c:v>
                </c:pt>
                <c:pt idx="34">
                  <c:v>7.0486484827300022E-2</c:v>
                </c:pt>
                <c:pt idx="35">
                  <c:v>7.0573965122700019E-2</c:v>
                </c:pt>
                <c:pt idx="36">
                  <c:v>7.0661421386700021E-2</c:v>
                </c:pt>
                <c:pt idx="37">
                  <c:v>7.0748831596200018E-2</c:v>
                </c:pt>
                <c:pt idx="38">
                  <c:v>7.0836219480800017E-2</c:v>
                </c:pt>
                <c:pt idx="39">
                  <c:v>7.0923571500200011E-2</c:v>
                </c:pt>
                <c:pt idx="40">
                  <c:v>7.1010900282800007E-2</c:v>
                </c:pt>
                <c:pt idx="41">
                  <c:v>7.1098204826200009E-2</c:v>
                </c:pt>
                <c:pt idx="42">
                  <c:v>7.1185478827700016E-2</c:v>
                </c:pt>
                <c:pt idx="43">
                  <c:v>7.1272702269200017E-2</c:v>
                </c:pt>
                <c:pt idx="44">
                  <c:v>7.1359902185300014E-2</c:v>
                </c:pt>
                <c:pt idx="45">
                  <c:v>7.144707771940001E-2</c:v>
                </c:pt>
                <c:pt idx="46">
                  <c:v>7.1534224169400015E-2</c:v>
                </c:pt>
                <c:pt idx="47">
                  <c:v>7.1621340523800009E-2</c:v>
                </c:pt>
                <c:pt idx="48">
                  <c:v>7.1708428990100007E-2</c:v>
                </c:pt>
                <c:pt idx="49">
                  <c:v>7.1795490695800004E-2</c:v>
                </c:pt>
                <c:pt idx="50">
                  <c:v>7.1882525309300005E-2</c:v>
                </c:pt>
                <c:pt idx="51">
                  <c:v>7.1969532540599998E-2</c:v>
                </c:pt>
                <c:pt idx="52">
                  <c:v>7.2056511905499998E-2</c:v>
                </c:pt>
                <c:pt idx="53">
                  <c:v>7.2143462256300001E-2</c:v>
                </c:pt>
                <c:pt idx="54">
                  <c:v>7.2230383673699994E-2</c:v>
                </c:pt>
                <c:pt idx="55">
                  <c:v>7.2317272602799992E-2</c:v>
                </c:pt>
                <c:pt idx="56">
                  <c:v>7.2404133110199997E-2</c:v>
                </c:pt>
                <c:pt idx="57">
                  <c:v>7.24909661017E-2</c:v>
                </c:pt>
                <c:pt idx="58">
                  <c:v>7.2577771636299998E-2</c:v>
                </c:pt>
                <c:pt idx="59">
                  <c:v>7.2664493156599994E-2</c:v>
                </c:pt>
                <c:pt idx="60">
                  <c:v>7.2751142071399988E-2</c:v>
                </c:pt>
                <c:pt idx="61">
                  <c:v>7.2837757091799987E-2</c:v>
                </c:pt>
                <c:pt idx="62">
                  <c:v>7.2924344958399986E-2</c:v>
                </c:pt>
                <c:pt idx="63">
                  <c:v>7.3010903940399982E-2</c:v>
                </c:pt>
                <c:pt idx="64">
                  <c:v>7.3097405093899975E-2</c:v>
                </c:pt>
                <c:pt idx="65">
                  <c:v>7.3183907118399977E-2</c:v>
                </c:pt>
                <c:pt idx="66">
                  <c:v>7.3270379797599983E-2</c:v>
                </c:pt>
                <c:pt idx="67">
                  <c:v>7.3356818966399978E-2</c:v>
                </c:pt>
                <c:pt idx="68">
                  <c:v>7.3443260358099977E-2</c:v>
                </c:pt>
                <c:pt idx="69">
                  <c:v>7.3529679142399981E-2</c:v>
                </c:pt>
                <c:pt idx="70">
                  <c:v>7.3616075913799983E-2</c:v>
                </c:pt>
                <c:pt idx="71">
                  <c:v>7.3702452071099989E-2</c:v>
                </c:pt>
                <c:pt idx="72">
                  <c:v>7.3788759616499985E-2</c:v>
                </c:pt>
                <c:pt idx="73">
                  <c:v>7.387501332889998E-2</c:v>
                </c:pt>
                <c:pt idx="74">
                  <c:v>7.3961244833099973E-2</c:v>
                </c:pt>
                <c:pt idx="75">
                  <c:v>7.4047447269999969E-2</c:v>
                </c:pt>
                <c:pt idx="76">
                  <c:v>7.4133557194899974E-2</c:v>
                </c:pt>
                <c:pt idx="77">
                  <c:v>7.421966749099998E-2</c:v>
                </c:pt>
                <c:pt idx="78">
                  <c:v>7.4305719710299978E-2</c:v>
                </c:pt>
                <c:pt idx="79">
                  <c:v>7.439180302829998E-2</c:v>
                </c:pt>
                <c:pt idx="80">
                  <c:v>7.4477866498199985E-2</c:v>
                </c:pt>
                <c:pt idx="81">
                  <c:v>7.4563987986299984E-2</c:v>
                </c:pt>
                <c:pt idx="82">
                  <c:v>7.4650062579099979E-2</c:v>
                </c:pt>
                <c:pt idx="83">
                  <c:v>7.4736126879399983E-2</c:v>
                </c:pt>
                <c:pt idx="84">
                  <c:v>7.4822207410999986E-2</c:v>
                </c:pt>
                <c:pt idx="85">
                  <c:v>7.4908342151599985E-2</c:v>
                </c:pt>
                <c:pt idx="86">
                  <c:v>7.499453101829999E-2</c:v>
                </c:pt>
                <c:pt idx="87">
                  <c:v>7.5080729791399986E-2</c:v>
                </c:pt>
                <c:pt idx="88">
                  <c:v>7.5166976928699988E-2</c:v>
                </c:pt>
                <c:pt idx="89">
                  <c:v>7.5253301297499992E-2</c:v>
                </c:pt>
                <c:pt idx="90">
                  <c:v>7.5339710374999994E-2</c:v>
                </c:pt>
                <c:pt idx="91">
                  <c:v>7.5426278362499988E-2</c:v>
                </c:pt>
                <c:pt idx="92">
                  <c:v>7.5513004034099981E-2</c:v>
                </c:pt>
                <c:pt idx="93">
                  <c:v>7.5599899927999981E-2</c:v>
                </c:pt>
                <c:pt idx="94">
                  <c:v>7.5686984098099985E-2</c:v>
                </c:pt>
                <c:pt idx="95">
                  <c:v>7.5774281651499992E-2</c:v>
                </c:pt>
                <c:pt idx="96">
                  <c:v>7.5861793330699992E-2</c:v>
                </c:pt>
                <c:pt idx="97">
                  <c:v>7.5949559337899986E-2</c:v>
                </c:pt>
                <c:pt idx="98">
                  <c:v>7.6037622082399989E-2</c:v>
                </c:pt>
                <c:pt idx="99">
                  <c:v>7.6125971108399984E-2</c:v>
                </c:pt>
                <c:pt idx="100">
                  <c:v>7.6214688805499989E-2</c:v>
                </c:pt>
                <c:pt idx="101">
                  <c:v>7.6303781860599995E-2</c:v>
                </c:pt>
                <c:pt idx="102">
                  <c:v>7.6393303604799997E-2</c:v>
                </c:pt>
                <c:pt idx="103">
                  <c:v>7.6483267167099994E-2</c:v>
                </c:pt>
                <c:pt idx="104">
                  <c:v>7.65737499195E-2</c:v>
                </c:pt>
                <c:pt idx="105">
                  <c:v>7.6664806089800003E-2</c:v>
                </c:pt>
                <c:pt idx="106">
                  <c:v>7.6756493027400008E-2</c:v>
                </c:pt>
                <c:pt idx="107">
                  <c:v>7.6848888699600007E-2</c:v>
                </c:pt>
                <c:pt idx="108">
                  <c:v>7.6942092423700009E-2</c:v>
                </c:pt>
                <c:pt idx="109">
                  <c:v>7.7036167442200015E-2</c:v>
                </c:pt>
                <c:pt idx="110">
                  <c:v>7.7131182429800021E-2</c:v>
                </c:pt>
                <c:pt idx="111">
                  <c:v>7.7227232324100017E-2</c:v>
                </c:pt>
                <c:pt idx="112">
                  <c:v>7.7324394102500013E-2</c:v>
                </c:pt>
                <c:pt idx="113">
                  <c:v>7.742286883210002E-2</c:v>
                </c:pt>
                <c:pt idx="114">
                  <c:v>7.7523319044100023E-2</c:v>
                </c:pt>
                <c:pt idx="115">
                  <c:v>7.7625964658100025E-2</c:v>
                </c:pt>
                <c:pt idx="116">
                  <c:v>7.7731063609100023E-2</c:v>
                </c:pt>
                <c:pt idx="117">
                  <c:v>7.7838675889100026E-2</c:v>
                </c:pt>
                <c:pt idx="118">
                  <c:v>7.7955067736100031E-2</c:v>
                </c:pt>
                <c:pt idx="119">
                  <c:v>7.8073519167100036E-2</c:v>
                </c:pt>
                <c:pt idx="120">
                  <c:v>7.8193760616100033E-2</c:v>
                </c:pt>
                <c:pt idx="121">
                  <c:v>7.8315790376100036E-2</c:v>
                </c:pt>
                <c:pt idx="122">
                  <c:v>7.8439360731100041E-2</c:v>
                </c:pt>
                <c:pt idx="123">
                  <c:v>7.8564433559100047E-2</c:v>
                </c:pt>
                <c:pt idx="124">
                  <c:v>7.8690890769100047E-2</c:v>
                </c:pt>
                <c:pt idx="125">
                  <c:v>7.8818536733100047E-2</c:v>
                </c:pt>
                <c:pt idx="126">
                  <c:v>7.8946951701100054E-2</c:v>
                </c:pt>
                <c:pt idx="127">
                  <c:v>7.907612595410006E-2</c:v>
                </c:pt>
                <c:pt idx="128">
                  <c:v>7.9206029168100059E-2</c:v>
                </c:pt>
                <c:pt idx="129">
                  <c:v>7.933663880310006E-2</c:v>
                </c:pt>
                <c:pt idx="130">
                  <c:v>7.9467947466100058E-2</c:v>
                </c:pt>
                <c:pt idx="131">
                  <c:v>7.9600044312100063E-2</c:v>
                </c:pt>
                <c:pt idx="132">
                  <c:v>7.9732889596100059E-2</c:v>
                </c:pt>
                <c:pt idx="133">
                  <c:v>7.986644629710006E-2</c:v>
                </c:pt>
                <c:pt idx="134">
                  <c:v>8.0000516469100058E-2</c:v>
                </c:pt>
                <c:pt idx="135">
                  <c:v>8.013555850110006E-2</c:v>
                </c:pt>
                <c:pt idx="136">
                  <c:v>8.0271228398100053E-2</c:v>
                </c:pt>
                <c:pt idx="137">
                  <c:v>8.0407475974100057E-2</c:v>
                </c:pt>
                <c:pt idx="138">
                  <c:v>8.0544296065100052E-2</c:v>
                </c:pt>
                <c:pt idx="139">
                  <c:v>8.0681710154100056E-2</c:v>
                </c:pt>
                <c:pt idx="140">
                  <c:v>8.0819623974100058E-2</c:v>
                </c:pt>
                <c:pt idx="141">
                  <c:v>8.0958196440100064E-2</c:v>
                </c:pt>
                <c:pt idx="142">
                  <c:v>8.1097378216100066E-2</c:v>
                </c:pt>
                <c:pt idx="143">
                  <c:v>8.1237143236100068E-2</c:v>
                </c:pt>
                <c:pt idx="144">
                  <c:v>8.1377650745100075E-2</c:v>
                </c:pt>
                <c:pt idx="145">
                  <c:v>8.151898398610008E-2</c:v>
                </c:pt>
                <c:pt idx="146">
                  <c:v>8.1661215897100084E-2</c:v>
                </c:pt>
                <c:pt idx="147">
                  <c:v>8.1804374288100085E-2</c:v>
                </c:pt>
                <c:pt idx="148">
                  <c:v>8.1950456452100084E-2</c:v>
                </c:pt>
                <c:pt idx="149">
                  <c:v>8.2097450866100083E-2</c:v>
                </c:pt>
                <c:pt idx="150">
                  <c:v>8.2245477885100088E-2</c:v>
                </c:pt>
                <c:pt idx="151">
                  <c:v>8.2394381829100083E-2</c:v>
                </c:pt>
                <c:pt idx="152">
                  <c:v>8.2544496250100088E-2</c:v>
                </c:pt>
                <c:pt idx="153">
                  <c:v>8.2695659980100089E-2</c:v>
                </c:pt>
                <c:pt idx="154">
                  <c:v>8.2847988440100093E-2</c:v>
                </c:pt>
                <c:pt idx="155">
                  <c:v>8.3001456772100093E-2</c:v>
                </c:pt>
                <c:pt idx="156">
                  <c:v>8.3156068025100088E-2</c:v>
                </c:pt>
                <c:pt idx="157">
                  <c:v>8.3311842608100095E-2</c:v>
                </c:pt>
                <c:pt idx="158">
                  <c:v>8.3468765112100093E-2</c:v>
                </c:pt>
                <c:pt idx="159">
                  <c:v>8.3626852192100087E-2</c:v>
                </c:pt>
                <c:pt idx="160">
                  <c:v>8.3786194726100091E-2</c:v>
                </c:pt>
                <c:pt idx="161">
                  <c:v>8.3946840092100086E-2</c:v>
                </c:pt>
                <c:pt idx="162">
                  <c:v>8.4108793869100085E-2</c:v>
                </c:pt>
                <c:pt idx="163">
                  <c:v>8.4272063786100082E-2</c:v>
                </c:pt>
                <c:pt idx="164">
                  <c:v>8.4436650364100085E-2</c:v>
                </c:pt>
                <c:pt idx="165">
                  <c:v>8.4602595227100091E-2</c:v>
                </c:pt>
                <c:pt idx="166">
                  <c:v>8.4769954727100097E-2</c:v>
                </c:pt>
                <c:pt idx="167">
                  <c:v>8.4938805458100092E-2</c:v>
                </c:pt>
                <c:pt idx="168">
                  <c:v>8.5109234921100091E-2</c:v>
                </c:pt>
                <c:pt idx="169">
                  <c:v>8.5281352089100093E-2</c:v>
                </c:pt>
                <c:pt idx="170">
                  <c:v>8.5455260785100087E-2</c:v>
                </c:pt>
                <c:pt idx="171">
                  <c:v>8.563095789110009E-2</c:v>
                </c:pt>
                <c:pt idx="172">
                  <c:v>8.5808537312100086E-2</c:v>
                </c:pt>
                <c:pt idx="173">
                  <c:v>8.5988007447100084E-2</c:v>
                </c:pt>
                <c:pt idx="174">
                  <c:v>8.6169347273100078E-2</c:v>
                </c:pt>
                <c:pt idx="175">
                  <c:v>8.6352547344100083E-2</c:v>
                </c:pt>
                <c:pt idx="176">
                  <c:v>8.6537580261100089E-2</c:v>
                </c:pt>
                <c:pt idx="177">
                  <c:v>8.6724436055100093E-2</c:v>
                </c:pt>
                <c:pt idx="178">
                  <c:v>8.69131499221001E-2</c:v>
                </c:pt>
                <c:pt idx="179">
                  <c:v>8.7211446134100104E-2</c:v>
                </c:pt>
                <c:pt idx="180">
                  <c:v>8.7492820017100098E-2</c:v>
                </c:pt>
                <c:pt idx="181">
                  <c:v>8.7765926982100104E-2</c:v>
                </c:pt>
                <c:pt idx="182">
                  <c:v>8.8035644423100107E-2</c:v>
                </c:pt>
                <c:pt idx="183">
                  <c:v>8.8302494211100105E-2</c:v>
                </c:pt>
                <c:pt idx="184">
                  <c:v>8.8566870314100099E-2</c:v>
                </c:pt>
                <c:pt idx="185">
                  <c:v>8.8829024565100098E-2</c:v>
                </c:pt>
                <c:pt idx="186">
                  <c:v>8.9089122645100105E-2</c:v>
                </c:pt>
                <c:pt idx="187">
                  <c:v>8.93484552771001E-2</c:v>
                </c:pt>
                <c:pt idx="188">
                  <c:v>8.9607757854100106E-2</c:v>
                </c:pt>
                <c:pt idx="189">
                  <c:v>8.9866803754100111E-2</c:v>
                </c:pt>
                <c:pt idx="190">
                  <c:v>9.0125660688100115E-2</c:v>
                </c:pt>
                <c:pt idx="191">
                  <c:v>9.0383877150100114E-2</c:v>
                </c:pt>
                <c:pt idx="192">
                  <c:v>9.0642497037100117E-2</c:v>
                </c:pt>
                <c:pt idx="193">
                  <c:v>9.0901407722100119E-2</c:v>
                </c:pt>
                <c:pt idx="194">
                  <c:v>9.1160879863100119E-2</c:v>
                </c:pt>
                <c:pt idx="195">
                  <c:v>9.1420852967100119E-2</c:v>
                </c:pt>
                <c:pt idx="196">
                  <c:v>9.1681206522100114E-2</c:v>
                </c:pt>
                <c:pt idx="197">
                  <c:v>9.1941734991100116E-2</c:v>
                </c:pt>
                <c:pt idx="198">
                  <c:v>9.2203104065100114E-2</c:v>
                </c:pt>
                <c:pt idx="199">
                  <c:v>9.2465244192100116E-2</c:v>
                </c:pt>
                <c:pt idx="200">
                  <c:v>9.2727891303100121E-2</c:v>
                </c:pt>
                <c:pt idx="201">
                  <c:v>9.2991109729100116E-2</c:v>
                </c:pt>
                <c:pt idx="202">
                  <c:v>9.3254996795100117E-2</c:v>
                </c:pt>
                <c:pt idx="203">
                  <c:v>9.3519747877100115E-2</c:v>
                </c:pt>
                <c:pt idx="204">
                  <c:v>9.3785426155100118E-2</c:v>
                </c:pt>
                <c:pt idx="205">
                  <c:v>9.4052136761100122E-2</c:v>
                </c:pt>
                <c:pt idx="206">
                  <c:v>9.4319822060100117E-2</c:v>
                </c:pt>
                <c:pt idx="207">
                  <c:v>9.4588532581100115E-2</c:v>
                </c:pt>
                <c:pt idx="208">
                  <c:v>9.4858373994100117E-2</c:v>
                </c:pt>
                <c:pt idx="209">
                  <c:v>9.5283156052100124E-2</c:v>
                </c:pt>
                <c:pt idx="210">
                  <c:v>9.5710002067100119E-2</c:v>
                </c:pt>
                <c:pt idx="211">
                  <c:v>9.6084427798100114E-2</c:v>
                </c:pt>
                <c:pt idx="212">
                  <c:v>9.6441864576100114E-2</c:v>
                </c:pt>
                <c:pt idx="213">
                  <c:v>9.6791529064100115E-2</c:v>
                </c:pt>
                <c:pt idx="214">
                  <c:v>9.7138531225100119E-2</c:v>
                </c:pt>
                <c:pt idx="215">
                  <c:v>9.7484245540100115E-2</c:v>
                </c:pt>
                <c:pt idx="216">
                  <c:v>9.7829317791100115E-2</c:v>
                </c:pt>
                <c:pt idx="217">
                  <c:v>9.8174621455100114E-2</c:v>
                </c:pt>
                <c:pt idx="218">
                  <c:v>9.8520172739100118E-2</c:v>
                </c:pt>
                <c:pt idx="219">
                  <c:v>9.8869045429100119E-2</c:v>
                </c:pt>
                <c:pt idx="220">
                  <c:v>9.9223234351100115E-2</c:v>
                </c:pt>
                <c:pt idx="221">
                  <c:v>9.9580879168100114E-2</c:v>
                </c:pt>
                <c:pt idx="222">
                  <c:v>9.9940061083100121E-2</c:v>
                </c:pt>
                <c:pt idx="223">
                  <c:v>0.10029975352910012</c:v>
                </c:pt>
                <c:pt idx="224">
                  <c:v>0.10065949248010012</c:v>
                </c:pt>
                <c:pt idx="225">
                  <c:v>0.10101870580310011</c:v>
                </c:pt>
                <c:pt idx="226">
                  <c:v>0.10137718775210011</c:v>
                </c:pt>
                <c:pt idx="227">
                  <c:v>0.10173517206110011</c:v>
                </c:pt>
                <c:pt idx="228">
                  <c:v>0.10209310738410012</c:v>
                </c:pt>
                <c:pt idx="229">
                  <c:v>0.10245120522210012</c:v>
                </c:pt>
                <c:pt idx="230">
                  <c:v>0.10280966935910012</c:v>
                </c:pt>
                <c:pt idx="231">
                  <c:v>0.10316875996910012</c:v>
                </c:pt>
                <c:pt idx="232">
                  <c:v>0.10352853648610012</c:v>
                </c:pt>
                <c:pt idx="233">
                  <c:v>0.10388900761510013</c:v>
                </c:pt>
                <c:pt idx="234">
                  <c:v>0.10425021447710013</c:v>
                </c:pt>
                <c:pt idx="235">
                  <c:v>0.10461243662210012</c:v>
                </c:pt>
                <c:pt idx="236">
                  <c:v>0.10497564252210012</c:v>
                </c:pt>
                <c:pt idx="237">
                  <c:v>0.10534011771610012</c:v>
                </c:pt>
                <c:pt idx="238">
                  <c:v>0.10570578449410012</c:v>
                </c:pt>
                <c:pt idx="239">
                  <c:v>0.10607266281810011</c:v>
                </c:pt>
                <c:pt idx="240">
                  <c:v>0.10643675718910012</c:v>
                </c:pt>
                <c:pt idx="241">
                  <c:v>0.10680179565310012</c:v>
                </c:pt>
                <c:pt idx="242">
                  <c:v>0.10716815014110012</c:v>
                </c:pt>
                <c:pt idx="243">
                  <c:v>0.10753613137710012</c:v>
                </c:pt>
                <c:pt idx="244">
                  <c:v>0.10790570093910012</c:v>
                </c:pt>
                <c:pt idx="245">
                  <c:v>0.10827675299810012</c:v>
                </c:pt>
                <c:pt idx="246">
                  <c:v>0.10864936129810011</c:v>
                </c:pt>
                <c:pt idx="247">
                  <c:v>0.10902372268910011</c:v>
                </c:pt>
                <c:pt idx="248">
                  <c:v>0.10940001499710011</c:v>
                </c:pt>
                <c:pt idx="249">
                  <c:v>0.10977794821810011</c:v>
                </c:pt>
                <c:pt idx="250">
                  <c:v>0.11015740199110011</c:v>
                </c:pt>
                <c:pt idx="251">
                  <c:v>0.11054045050710011</c:v>
                </c:pt>
                <c:pt idx="252">
                  <c:v>0.11092632632510011</c:v>
                </c:pt>
                <c:pt idx="253">
                  <c:v>0.1113145800201001</c:v>
                </c:pt>
                <c:pt idx="254">
                  <c:v>0.1117050978571001</c:v>
                </c:pt>
                <c:pt idx="255">
                  <c:v>0.11209775662610011</c:v>
                </c:pt>
                <c:pt idx="256">
                  <c:v>0.11249273288410011</c:v>
                </c:pt>
                <c:pt idx="257">
                  <c:v>0.11289043752010011</c:v>
                </c:pt>
                <c:pt idx="258">
                  <c:v>0.11329092951710011</c:v>
                </c:pt>
                <c:pt idx="259">
                  <c:v>0.11369431230710011</c:v>
                </c:pt>
                <c:pt idx="260">
                  <c:v>0.11410080427310011</c:v>
                </c:pt>
                <c:pt idx="261">
                  <c:v>0.11451037947210012</c:v>
                </c:pt>
                <c:pt idx="262">
                  <c:v>0.11492312333010012</c:v>
                </c:pt>
                <c:pt idx="263">
                  <c:v>0.11533888618010012</c:v>
                </c:pt>
                <c:pt idx="264">
                  <c:v>0.11575802371210012</c:v>
                </c:pt>
                <c:pt idx="265">
                  <c:v>0.11618069885710011</c:v>
                </c:pt>
                <c:pt idx="266">
                  <c:v>0.11660719169210011</c:v>
                </c:pt>
                <c:pt idx="267">
                  <c:v>0.11703753325810011</c:v>
                </c:pt>
                <c:pt idx="268">
                  <c:v>0.11747134010210011</c:v>
                </c:pt>
                <c:pt idx="269">
                  <c:v>0.11790895878910011</c:v>
                </c:pt>
                <c:pt idx="270">
                  <c:v>0.11835044011610012</c:v>
                </c:pt>
                <c:pt idx="271">
                  <c:v>0.11895620066010011</c:v>
                </c:pt>
                <c:pt idx="272">
                  <c:v>0.11951656932910011</c:v>
                </c:pt>
                <c:pt idx="273">
                  <c:v>0.12005724337310011</c:v>
                </c:pt>
                <c:pt idx="274">
                  <c:v>0.12058793520910012</c:v>
                </c:pt>
                <c:pt idx="275">
                  <c:v>0.12111373609210012</c:v>
                </c:pt>
                <c:pt idx="276">
                  <c:v>0.12163653462210011</c:v>
                </c:pt>
                <c:pt idx="277">
                  <c:v>0.12215811328810011</c:v>
                </c:pt>
                <c:pt idx="278">
                  <c:v>0.12267905455910011</c:v>
                </c:pt>
                <c:pt idx="279">
                  <c:v>0.12319950749710011</c:v>
                </c:pt>
                <c:pt idx="280">
                  <c:v>0.12372119615910011</c:v>
                </c:pt>
                <c:pt idx="281">
                  <c:v>0.12424463974610012</c:v>
                </c:pt>
                <c:pt idx="282">
                  <c:v>0.12477053048910011</c:v>
                </c:pt>
                <c:pt idx="283">
                  <c:v>0.12530002774410012</c:v>
                </c:pt>
                <c:pt idx="284">
                  <c:v>0.12583344780010011</c:v>
                </c:pt>
                <c:pt idx="285">
                  <c:v>0.1263709557851001</c:v>
                </c:pt>
                <c:pt idx="286">
                  <c:v>0.1269124839541001</c:v>
                </c:pt>
                <c:pt idx="287">
                  <c:v>0.12745783455710011</c:v>
                </c:pt>
                <c:pt idx="288">
                  <c:v>0.12800724164310009</c:v>
                </c:pt>
                <c:pt idx="289">
                  <c:v>0.12856042942810009</c:v>
                </c:pt>
                <c:pt idx="290">
                  <c:v>0.12911726229310008</c:v>
                </c:pt>
                <c:pt idx="291">
                  <c:v>0.12967782559310009</c:v>
                </c:pt>
                <c:pt idx="292">
                  <c:v>0.13024312889910009</c:v>
                </c:pt>
                <c:pt idx="293">
                  <c:v>0.13081261772510008</c:v>
                </c:pt>
                <c:pt idx="294">
                  <c:v>0.13138667213110009</c:v>
                </c:pt>
                <c:pt idx="295">
                  <c:v>0.13196557563910008</c:v>
                </c:pt>
                <c:pt idx="296">
                  <c:v>0.13254881739510008</c:v>
                </c:pt>
                <c:pt idx="297">
                  <c:v>0.13313583186610009</c:v>
                </c:pt>
                <c:pt idx="298">
                  <c:v>0.1337266955831001</c:v>
                </c:pt>
                <c:pt idx="299">
                  <c:v>0.1343218605711001</c:v>
                </c:pt>
                <c:pt idx="300">
                  <c:v>0.13492068494310011</c:v>
                </c:pt>
                <c:pt idx="301">
                  <c:v>0.13569165288110011</c:v>
                </c:pt>
                <c:pt idx="302">
                  <c:v>0.13643758159010011</c:v>
                </c:pt>
                <c:pt idx="303">
                  <c:v>0.13717377337110012</c:v>
                </c:pt>
                <c:pt idx="304">
                  <c:v>0.13790567804410012</c:v>
                </c:pt>
                <c:pt idx="305">
                  <c:v>0.13863580316410012</c:v>
                </c:pt>
                <c:pt idx="306">
                  <c:v>0.13936532813010014</c:v>
                </c:pt>
                <c:pt idx="307">
                  <c:v>0.14009538532510013</c:v>
                </c:pt>
                <c:pt idx="308">
                  <c:v>0.14082603959810014</c:v>
                </c:pt>
                <c:pt idx="309">
                  <c:v>0.14155770510010013</c:v>
                </c:pt>
                <c:pt idx="310">
                  <c:v>0.14229099094610012</c:v>
                </c:pt>
                <c:pt idx="311">
                  <c:v>0.14302460999710012</c:v>
                </c:pt>
                <c:pt idx="312">
                  <c:v>0.14375956071510013</c:v>
                </c:pt>
                <c:pt idx="313">
                  <c:v>0.14449646049510012</c:v>
                </c:pt>
                <c:pt idx="314">
                  <c:v>0.14523563765710013</c:v>
                </c:pt>
                <c:pt idx="315">
                  <c:v>0.14597672165410014</c:v>
                </c:pt>
                <c:pt idx="316">
                  <c:v>0.14672023654610014</c:v>
                </c:pt>
                <c:pt idx="317">
                  <c:v>0.14746625808810016</c:v>
                </c:pt>
                <c:pt idx="318">
                  <c:v>0.14821412605010015</c:v>
                </c:pt>
                <c:pt idx="319">
                  <c:v>0.14896464762710016</c:v>
                </c:pt>
                <c:pt idx="320">
                  <c:v>0.14971743732110016</c:v>
                </c:pt>
                <c:pt idx="321">
                  <c:v>0.15047258879110015</c:v>
                </c:pt>
                <c:pt idx="322">
                  <c:v>0.15123021998210015</c:v>
                </c:pt>
                <c:pt idx="323">
                  <c:v>0.15199007391610014</c:v>
                </c:pt>
                <c:pt idx="324">
                  <c:v>0.15275224587210015</c:v>
                </c:pt>
                <c:pt idx="325">
                  <c:v>0.15351681937110015</c:v>
                </c:pt>
                <c:pt idx="326">
                  <c:v>0.15428426591910016</c:v>
                </c:pt>
                <c:pt idx="327">
                  <c:v>0.15505458830510016</c:v>
                </c:pt>
                <c:pt idx="328">
                  <c:v>0.15582654581610017</c:v>
                </c:pt>
                <c:pt idx="329">
                  <c:v>0.15660216304310018</c:v>
                </c:pt>
                <c:pt idx="330">
                  <c:v>0.15738151958410018</c:v>
                </c:pt>
                <c:pt idx="331">
                  <c:v>0.15816483207610019</c:v>
                </c:pt>
                <c:pt idx="332">
                  <c:v>0.15898738058710019</c:v>
                </c:pt>
                <c:pt idx="333">
                  <c:v>0.15981652035010019</c:v>
                </c:pt>
                <c:pt idx="334">
                  <c:v>0.16065013664210018</c:v>
                </c:pt>
                <c:pt idx="335">
                  <c:v>0.16148663187510018</c:v>
                </c:pt>
                <c:pt idx="336">
                  <c:v>0.16232529471010018</c:v>
                </c:pt>
                <c:pt idx="337">
                  <c:v>0.16316665414110018</c:v>
                </c:pt>
                <c:pt idx="338">
                  <c:v>0.16400983403510019</c:v>
                </c:pt>
                <c:pt idx="339">
                  <c:v>0.16485471494210019</c:v>
                </c:pt>
                <c:pt idx="340">
                  <c:v>0.16570091770210019</c:v>
                </c:pt>
                <c:pt idx="341">
                  <c:v>0.16654789786510019</c:v>
                </c:pt>
                <c:pt idx="342">
                  <c:v>0.16739522915410018</c:v>
                </c:pt>
                <c:pt idx="343">
                  <c:v>0.16824340616310018</c:v>
                </c:pt>
                <c:pt idx="344">
                  <c:v>0.16909251472110018</c:v>
                </c:pt>
                <c:pt idx="345">
                  <c:v>0.16994313294310018</c:v>
                </c:pt>
                <c:pt idx="346">
                  <c:v>0.17079575683810017</c:v>
                </c:pt>
                <c:pt idx="347">
                  <c:v>0.17164953912310016</c:v>
                </c:pt>
                <c:pt idx="348">
                  <c:v>0.17250438522210015</c:v>
                </c:pt>
                <c:pt idx="349">
                  <c:v>0.17336053877610016</c:v>
                </c:pt>
                <c:pt idx="350">
                  <c:v>0.17421801393110017</c:v>
                </c:pt>
                <c:pt idx="351">
                  <c:v>0.17507716185810018</c:v>
                </c:pt>
                <c:pt idx="352">
                  <c:v>0.17593794922910019</c:v>
                </c:pt>
                <c:pt idx="353">
                  <c:v>0.1767993852271002</c:v>
                </c:pt>
                <c:pt idx="354">
                  <c:v>0.17766193143710021</c:v>
                </c:pt>
                <c:pt idx="355">
                  <c:v>0.1785249669111002</c:v>
                </c:pt>
                <c:pt idx="356">
                  <c:v>0.1793891126871002</c:v>
                </c:pt>
                <c:pt idx="357">
                  <c:v>0.18025411122210019</c:v>
                </c:pt>
                <c:pt idx="358">
                  <c:v>0.18112012240910019</c:v>
                </c:pt>
                <c:pt idx="359">
                  <c:v>0.1819869229371002</c:v>
                </c:pt>
                <c:pt idx="360">
                  <c:v>0.18285481376710019</c:v>
                </c:pt>
                <c:pt idx="361">
                  <c:v>0.1837237875621002</c:v>
                </c:pt>
                <c:pt idx="362">
                  <c:v>0.18468327592710021</c:v>
                </c:pt>
                <c:pt idx="363">
                  <c:v>0.18563007610910021</c:v>
                </c:pt>
                <c:pt idx="364">
                  <c:v>0.18657269908010021</c:v>
                </c:pt>
                <c:pt idx="365">
                  <c:v>0.18751460367710021</c:v>
                </c:pt>
                <c:pt idx="366">
                  <c:v>0.18845522018410021</c:v>
                </c:pt>
                <c:pt idx="367">
                  <c:v>0.18939547240710022</c:v>
                </c:pt>
                <c:pt idx="368">
                  <c:v>0.19033745831110022</c:v>
                </c:pt>
                <c:pt idx="369">
                  <c:v>0.19128080307810022</c:v>
                </c:pt>
                <c:pt idx="370">
                  <c:v>0.19222572557010023</c:v>
                </c:pt>
                <c:pt idx="371">
                  <c:v>0.19317179226910022</c:v>
                </c:pt>
                <c:pt idx="372">
                  <c:v>0.19411745473510023</c:v>
                </c:pt>
                <c:pt idx="373">
                  <c:v>0.19506481143810023</c:v>
                </c:pt>
                <c:pt idx="374">
                  <c:v>0.19601240168210024</c:v>
                </c:pt>
                <c:pt idx="375">
                  <c:v>0.19696089347310025</c:v>
                </c:pt>
                <c:pt idx="376">
                  <c:v>0.19791036581610025</c:v>
                </c:pt>
                <c:pt idx="377">
                  <c:v>0.19886036521910025</c:v>
                </c:pt>
                <c:pt idx="378">
                  <c:v>0.19980972756510024</c:v>
                </c:pt>
                <c:pt idx="379">
                  <c:v>0.20076045031510023</c:v>
                </c:pt>
                <c:pt idx="380">
                  <c:v>0.20171108023810022</c:v>
                </c:pt>
                <c:pt idx="381">
                  <c:v>0.20266387777510023</c:v>
                </c:pt>
                <c:pt idx="382">
                  <c:v>0.20361992237910023</c:v>
                </c:pt>
                <c:pt idx="383">
                  <c:v>0.20457968035510024</c:v>
                </c:pt>
                <c:pt idx="384">
                  <c:v>0.20554055323710024</c:v>
                </c:pt>
                <c:pt idx="385">
                  <c:v>0.20650326809910025</c:v>
                </c:pt>
                <c:pt idx="386">
                  <c:v>0.20746620909810023</c:v>
                </c:pt>
                <c:pt idx="387">
                  <c:v>0.20843079924210023</c:v>
                </c:pt>
                <c:pt idx="388">
                  <c:v>0.20940039263210022</c:v>
                </c:pt>
                <c:pt idx="389">
                  <c:v>0.21037095216710022</c:v>
                </c:pt>
                <c:pt idx="390">
                  <c:v>0.21134498022010023</c:v>
                </c:pt>
                <c:pt idx="391">
                  <c:v>0.21232344505210024</c:v>
                </c:pt>
                <c:pt idx="392">
                  <c:v>0.21330538752310024</c:v>
                </c:pt>
                <c:pt idx="393">
                  <c:v>0.21428426719510024</c:v>
                </c:pt>
                <c:pt idx="394">
                  <c:v>0.21526441798710025</c:v>
                </c:pt>
                <c:pt idx="395">
                  <c:v>0.21624560136810025</c:v>
                </c:pt>
                <c:pt idx="396">
                  <c:v>0.21722849060110025</c:v>
                </c:pt>
                <c:pt idx="397">
                  <c:v>0.21821358026910026</c:v>
                </c:pt>
                <c:pt idx="398">
                  <c:v>0.21920068089010025</c:v>
                </c:pt>
                <c:pt idx="399">
                  <c:v>0.22019068560510024</c:v>
                </c:pt>
                <c:pt idx="400">
                  <c:v>0.22118445279510024</c:v>
                </c:pt>
                <c:pt idx="401">
                  <c:v>0.22218173157010024</c:v>
                </c:pt>
                <c:pt idx="402">
                  <c:v>0.22317984117410025</c:v>
                </c:pt>
                <c:pt idx="403">
                  <c:v>0.22418047864410026</c:v>
                </c:pt>
                <c:pt idx="404">
                  <c:v>0.22518262429410027</c:v>
                </c:pt>
                <c:pt idx="405">
                  <c:v>0.22618583030410028</c:v>
                </c:pt>
                <c:pt idx="406">
                  <c:v>0.22719029797410029</c:v>
                </c:pt>
                <c:pt idx="407">
                  <c:v>0.22819511579410029</c:v>
                </c:pt>
                <c:pt idx="408">
                  <c:v>0.22920100399410029</c:v>
                </c:pt>
                <c:pt idx="409">
                  <c:v>0.23020883029410028</c:v>
                </c:pt>
                <c:pt idx="410">
                  <c:v>0.23121866458410029</c:v>
                </c:pt>
                <c:pt idx="411">
                  <c:v>0.2322306786641003</c:v>
                </c:pt>
                <c:pt idx="412">
                  <c:v>0.2332441445041003</c:v>
                </c:pt>
                <c:pt idx="413">
                  <c:v>0.23425908710410032</c:v>
                </c:pt>
                <c:pt idx="414">
                  <c:v>0.23527541328410032</c:v>
                </c:pt>
                <c:pt idx="415">
                  <c:v>0.23629248456410032</c:v>
                </c:pt>
                <c:pt idx="416">
                  <c:v>0.23731139971410031</c:v>
                </c:pt>
                <c:pt idx="417">
                  <c:v>0.23833227497410031</c:v>
                </c:pt>
                <c:pt idx="418">
                  <c:v>0.2393511696141003</c:v>
                </c:pt>
                <c:pt idx="419">
                  <c:v>0.2403717634441003</c:v>
                </c:pt>
                <c:pt idx="420">
                  <c:v>0.24139486630410031</c:v>
                </c:pt>
                <c:pt idx="421">
                  <c:v>0.24242027391410031</c:v>
                </c:pt>
                <c:pt idx="422">
                  <c:v>0.24344748306410033</c:v>
                </c:pt>
                <c:pt idx="423">
                  <c:v>0.24447649769410032</c:v>
                </c:pt>
                <c:pt idx="424">
                  <c:v>0.24562664911410031</c:v>
                </c:pt>
                <c:pt idx="425">
                  <c:v>0.24675161418410033</c:v>
                </c:pt>
                <c:pt idx="426">
                  <c:v>0.24785981802410031</c:v>
                </c:pt>
                <c:pt idx="427">
                  <c:v>0.24895700878410032</c:v>
                </c:pt>
                <c:pt idx="428">
                  <c:v>0.25004652612410033</c:v>
                </c:pt>
                <c:pt idx="429">
                  <c:v>0.25113273424410032</c:v>
                </c:pt>
                <c:pt idx="430">
                  <c:v>0.25221805318410034</c:v>
                </c:pt>
                <c:pt idx="431">
                  <c:v>0.25330216877410033</c:v>
                </c:pt>
                <c:pt idx="432">
                  <c:v>0.25438493959410036</c:v>
                </c:pt>
                <c:pt idx="433">
                  <c:v>0.25546743764410035</c:v>
                </c:pt>
                <c:pt idx="434">
                  <c:v>0.25654988553410035</c:v>
                </c:pt>
                <c:pt idx="435">
                  <c:v>0.25763233720410034</c:v>
                </c:pt>
                <c:pt idx="436">
                  <c:v>0.25871570822410034</c:v>
                </c:pt>
                <c:pt idx="437">
                  <c:v>0.25979959050410034</c:v>
                </c:pt>
                <c:pt idx="438">
                  <c:v>0.26088390214410034</c:v>
                </c:pt>
                <c:pt idx="439">
                  <c:v>0.26196980806410036</c:v>
                </c:pt>
                <c:pt idx="440">
                  <c:v>0.26305792232410036</c:v>
                </c:pt>
                <c:pt idx="441">
                  <c:v>0.26414767390410038</c:v>
                </c:pt>
                <c:pt idx="442">
                  <c:v>0.26523834448410039</c:v>
                </c:pt>
                <c:pt idx="443">
                  <c:v>0.26633032281410041</c:v>
                </c:pt>
                <c:pt idx="444">
                  <c:v>0.26742340223410038</c:v>
                </c:pt>
                <c:pt idx="445">
                  <c:v>0.2685173570341004</c:v>
                </c:pt>
                <c:pt idx="446">
                  <c:v>0.26961237356410039</c:v>
                </c:pt>
                <c:pt idx="447">
                  <c:v>0.2707074801741004</c:v>
                </c:pt>
                <c:pt idx="448">
                  <c:v>0.27180242470410038</c:v>
                </c:pt>
                <c:pt idx="449">
                  <c:v>0.27289681558410039</c:v>
                </c:pt>
                <c:pt idx="450">
                  <c:v>0.2739899557341004</c:v>
                </c:pt>
                <c:pt idx="451">
                  <c:v>0.2750842410841004</c:v>
                </c:pt>
                <c:pt idx="452">
                  <c:v>0.27620068056410041</c:v>
                </c:pt>
                <c:pt idx="453">
                  <c:v>0.27731854704410042</c:v>
                </c:pt>
                <c:pt idx="454">
                  <c:v>0.27843743540410043</c:v>
                </c:pt>
                <c:pt idx="455">
                  <c:v>0.27956361716410044</c:v>
                </c:pt>
                <c:pt idx="456">
                  <c:v>0.28068759882410044</c:v>
                </c:pt>
                <c:pt idx="457">
                  <c:v>0.28181468976410046</c:v>
                </c:pt>
                <c:pt idx="458">
                  <c:v>0.28294530329410045</c:v>
                </c:pt>
                <c:pt idx="459">
                  <c:v>0.28407972349410043</c:v>
                </c:pt>
                <c:pt idx="460">
                  <c:v>0.28521740099410042</c:v>
                </c:pt>
                <c:pt idx="461">
                  <c:v>0.28635718820410044</c:v>
                </c:pt>
                <c:pt idx="462">
                  <c:v>0.28749787952410044</c:v>
                </c:pt>
                <c:pt idx="463">
                  <c:v>0.28864078176410046</c:v>
                </c:pt>
                <c:pt idx="464">
                  <c:v>0.28978592304410045</c:v>
                </c:pt>
                <c:pt idx="465">
                  <c:v>0.29093296373410044</c:v>
                </c:pt>
                <c:pt idx="466">
                  <c:v>0.29208104571410043</c:v>
                </c:pt>
                <c:pt idx="467">
                  <c:v>0.29322894804410043</c:v>
                </c:pt>
                <c:pt idx="468">
                  <c:v>0.29437786404410043</c:v>
                </c:pt>
                <c:pt idx="469">
                  <c:v>0.29552746250410045</c:v>
                </c:pt>
                <c:pt idx="470">
                  <c:v>0.29667920782410045</c:v>
                </c:pt>
                <c:pt idx="471">
                  <c:v>0.29783015092410048</c:v>
                </c:pt>
                <c:pt idx="472">
                  <c:v>0.29898208374410046</c:v>
                </c:pt>
                <c:pt idx="473">
                  <c:v>0.30013515396410045</c:v>
                </c:pt>
                <c:pt idx="474">
                  <c:v>0.30128911024410043</c:v>
                </c:pt>
                <c:pt idx="475">
                  <c:v>0.30244489462410046</c:v>
                </c:pt>
                <c:pt idx="476">
                  <c:v>0.30360255793410046</c:v>
                </c:pt>
                <c:pt idx="477">
                  <c:v>0.30476207050410048</c:v>
                </c:pt>
                <c:pt idx="478">
                  <c:v>0.30591446081410045</c:v>
                </c:pt>
                <c:pt idx="479">
                  <c:v>0.30707012333410044</c:v>
                </c:pt>
                <c:pt idx="480">
                  <c:v>0.30822568144410045</c:v>
                </c:pt>
                <c:pt idx="481">
                  <c:v>0.30938290712410044</c:v>
                </c:pt>
                <c:pt idx="482">
                  <c:v>0.31054458032410043</c:v>
                </c:pt>
                <c:pt idx="483">
                  <c:v>0.31170772269410041</c:v>
                </c:pt>
                <c:pt idx="484">
                  <c:v>0.31287072907410041</c:v>
                </c:pt>
                <c:pt idx="485">
                  <c:v>0.31403571544410042</c:v>
                </c:pt>
                <c:pt idx="486">
                  <c:v>0.31520496670410042</c:v>
                </c:pt>
                <c:pt idx="487">
                  <c:v>0.31637988260410044</c:v>
                </c:pt>
                <c:pt idx="488">
                  <c:v>0.31755894642410043</c:v>
                </c:pt>
                <c:pt idx="489">
                  <c:v>0.31874199194410041</c:v>
                </c:pt>
                <c:pt idx="490">
                  <c:v>0.31992531713410038</c:v>
                </c:pt>
                <c:pt idx="491">
                  <c:v>0.3211080115341004</c:v>
                </c:pt>
                <c:pt idx="492">
                  <c:v>0.32229211699410037</c:v>
                </c:pt>
                <c:pt idx="493">
                  <c:v>0.3234794360141004</c:v>
                </c:pt>
                <c:pt idx="494">
                  <c:v>0.32467058848410041</c:v>
                </c:pt>
                <c:pt idx="495">
                  <c:v>0.3258644800041004</c:v>
                </c:pt>
                <c:pt idx="496">
                  <c:v>0.32706218925410041</c:v>
                </c:pt>
                <c:pt idx="497">
                  <c:v>0.32826576339410041</c:v>
                </c:pt>
                <c:pt idx="498">
                  <c:v>0.3294793171941004</c:v>
                </c:pt>
                <c:pt idx="499">
                  <c:v>0.33069558643410041</c:v>
                </c:pt>
                <c:pt idx="500">
                  <c:v>0.33192098695410038</c:v>
                </c:pt>
                <c:pt idx="501">
                  <c:v>0.33315045158410039</c:v>
                </c:pt>
                <c:pt idx="502">
                  <c:v>0.33438415199410038</c:v>
                </c:pt>
                <c:pt idx="503">
                  <c:v>0.33562018450410036</c:v>
                </c:pt>
                <c:pt idx="504">
                  <c:v>0.33686134006410035</c:v>
                </c:pt>
                <c:pt idx="505">
                  <c:v>0.33810832126410034</c:v>
                </c:pt>
                <c:pt idx="506">
                  <c:v>0.33936120524410035</c:v>
                </c:pt>
                <c:pt idx="507">
                  <c:v>0.34061875886410037</c:v>
                </c:pt>
                <c:pt idx="508">
                  <c:v>0.34188227381410036</c:v>
                </c:pt>
                <c:pt idx="509">
                  <c:v>0.34314846770410035</c:v>
                </c:pt>
                <c:pt idx="510">
                  <c:v>0.34442006939410036</c:v>
                </c:pt>
                <c:pt idx="511">
                  <c:v>0.34568806129410035</c:v>
                </c:pt>
                <c:pt idx="512">
                  <c:v>0.34697323670410035</c:v>
                </c:pt>
                <c:pt idx="513">
                  <c:v>0.34826184834410034</c:v>
                </c:pt>
                <c:pt idx="514">
                  <c:v>0.34955287793410034</c:v>
                </c:pt>
                <c:pt idx="515">
                  <c:v>0.35084462543410033</c:v>
                </c:pt>
                <c:pt idx="516">
                  <c:v>0.35213843046410032</c:v>
                </c:pt>
                <c:pt idx="517">
                  <c:v>0.35343392746410029</c:v>
                </c:pt>
                <c:pt idx="518">
                  <c:v>0.35473116879410027</c:v>
                </c:pt>
                <c:pt idx="519">
                  <c:v>0.35603101367410028</c:v>
                </c:pt>
                <c:pt idx="520">
                  <c:v>0.35733786119410027</c:v>
                </c:pt>
                <c:pt idx="521">
                  <c:v>0.35865012749410025</c:v>
                </c:pt>
                <c:pt idx="522">
                  <c:v>0.35997115523410023</c:v>
                </c:pt>
                <c:pt idx="523">
                  <c:v>0.3613057506941002</c:v>
                </c:pt>
                <c:pt idx="524">
                  <c:v>0.36264894895410021</c:v>
                </c:pt>
                <c:pt idx="525">
                  <c:v>0.36399421541410021</c:v>
                </c:pt>
                <c:pt idx="526">
                  <c:v>0.3653454777741002</c:v>
                </c:pt>
                <c:pt idx="527">
                  <c:v>0.36669558850410022</c:v>
                </c:pt>
                <c:pt idx="528">
                  <c:v>0.36803857524410022</c:v>
                </c:pt>
                <c:pt idx="529">
                  <c:v>0.36938027240410021</c:v>
                </c:pt>
                <c:pt idx="530">
                  <c:v>0.37072366853410021</c:v>
                </c:pt>
                <c:pt idx="531">
                  <c:v>0.37206339301410024</c:v>
                </c:pt>
                <c:pt idx="532">
                  <c:v>0.37340349019410024</c:v>
                </c:pt>
                <c:pt idx="533">
                  <c:v>0.37475062816410026</c:v>
                </c:pt>
                <c:pt idx="534">
                  <c:v>0.37609337367410028</c:v>
                </c:pt>
                <c:pt idx="535">
                  <c:v>0.3774378688941003</c:v>
                </c:pt>
                <c:pt idx="536">
                  <c:v>0.3787793923441003</c:v>
                </c:pt>
                <c:pt idx="537">
                  <c:v>0.38011837151410027</c:v>
                </c:pt>
                <c:pt idx="538">
                  <c:v>0.38145662157410026</c:v>
                </c:pt>
                <c:pt idx="539">
                  <c:v>0.38280806814410029</c:v>
                </c:pt>
                <c:pt idx="540">
                  <c:v>0.38416714264410029</c:v>
                </c:pt>
                <c:pt idx="541">
                  <c:v>0.38553756513410031</c:v>
                </c:pt>
                <c:pt idx="542">
                  <c:v>0.38691845015410031</c:v>
                </c:pt>
                <c:pt idx="543">
                  <c:v>0.38830696743410031</c:v>
                </c:pt>
                <c:pt idx="544">
                  <c:v>0.38970697406410032</c:v>
                </c:pt>
                <c:pt idx="545">
                  <c:v>0.3911247546841003</c:v>
                </c:pt>
                <c:pt idx="546">
                  <c:v>0.39255074331410028</c:v>
                </c:pt>
                <c:pt idx="547">
                  <c:v>0.3939763627241003</c:v>
                </c:pt>
                <c:pt idx="548">
                  <c:v>0.39540229140410033</c:v>
                </c:pt>
                <c:pt idx="549">
                  <c:v>0.39683109456410032</c:v>
                </c:pt>
                <c:pt idx="550">
                  <c:v>0.39826367608410029</c:v>
                </c:pt>
                <c:pt idx="551">
                  <c:v>0.3997025202141003</c:v>
                </c:pt>
                <c:pt idx="552">
                  <c:v>0.40114357667410028</c:v>
                </c:pt>
                <c:pt idx="553">
                  <c:v>0.40258485431410029</c:v>
                </c:pt>
                <c:pt idx="554">
                  <c:v>0.40402285820410028</c:v>
                </c:pt>
                <c:pt idx="555">
                  <c:v>0.40545921323410028</c:v>
                </c:pt>
                <c:pt idx="556">
                  <c:v>0.40689107505410027</c:v>
                </c:pt>
                <c:pt idx="557">
                  <c:v>0.40832094789410028</c:v>
                </c:pt>
                <c:pt idx="558">
                  <c:v>0.40975087877410027</c:v>
                </c:pt>
                <c:pt idx="559">
                  <c:v>0.41118142871410029</c:v>
                </c:pt>
                <c:pt idx="560">
                  <c:v>0.41261724618410028</c:v>
                </c:pt>
                <c:pt idx="561">
                  <c:v>0.41405971299410027</c:v>
                </c:pt>
                <c:pt idx="562">
                  <c:v>0.41549696655410029</c:v>
                </c:pt>
                <c:pt idx="563">
                  <c:v>0.41693360401410029</c:v>
                </c:pt>
                <c:pt idx="564">
                  <c:v>0.41837074302410027</c:v>
                </c:pt>
                <c:pt idx="565">
                  <c:v>0.41982392775410027</c:v>
                </c:pt>
                <c:pt idx="566">
                  <c:v>0.42135534560410026</c:v>
                </c:pt>
                <c:pt idx="567">
                  <c:v>0.42285478065410026</c:v>
                </c:pt>
                <c:pt idx="568">
                  <c:v>0.42435538065410028</c:v>
                </c:pt>
                <c:pt idx="569">
                  <c:v>0.42580881749410027</c:v>
                </c:pt>
                <c:pt idx="570">
                  <c:v>0.42724162039410024</c:v>
                </c:pt>
                <c:pt idx="571">
                  <c:v>0.42867128794410025</c:v>
                </c:pt>
                <c:pt idx="572">
                  <c:v>0.43010659397410028</c:v>
                </c:pt>
                <c:pt idx="573">
                  <c:v>0.43152882742410026</c:v>
                </c:pt>
                <c:pt idx="574">
                  <c:v>0.43296102337410025</c:v>
                </c:pt>
                <c:pt idx="575">
                  <c:v>0.43436695347410026</c:v>
                </c:pt>
                <c:pt idx="576">
                  <c:v>0.43578401850410026</c:v>
                </c:pt>
                <c:pt idx="577">
                  <c:v>0.43720070769410024</c:v>
                </c:pt>
                <c:pt idx="578">
                  <c:v>0.43876446392410023</c:v>
                </c:pt>
                <c:pt idx="579">
                  <c:v>0.43997277287410025</c:v>
                </c:pt>
                <c:pt idx="580">
                  <c:v>0.44119028124410026</c:v>
                </c:pt>
                <c:pt idx="581">
                  <c:v>0.44241330340410023</c:v>
                </c:pt>
                <c:pt idx="582">
                  <c:v>0.44364160451410023</c:v>
                </c:pt>
                <c:pt idx="583">
                  <c:v>0.4448752457641002</c:v>
                </c:pt>
                <c:pt idx="584">
                  <c:v>0.44611368738410018</c:v>
                </c:pt>
                <c:pt idx="585">
                  <c:v>0.44735703940410015</c:v>
                </c:pt>
                <c:pt idx="586">
                  <c:v>0.44860684646410015</c:v>
                </c:pt>
                <c:pt idx="587">
                  <c:v>0.44986308096410016</c:v>
                </c:pt>
                <c:pt idx="588">
                  <c:v>0.45112564473410016</c:v>
                </c:pt>
                <c:pt idx="589">
                  <c:v>0.45239485507410016</c:v>
                </c:pt>
                <c:pt idx="590">
                  <c:v>0.45367082339410014</c:v>
                </c:pt>
                <c:pt idx="591">
                  <c:v>0.45495340886410013</c:v>
                </c:pt>
                <c:pt idx="592">
                  <c:v>0.45624206551410013</c:v>
                </c:pt>
                <c:pt idx="593">
                  <c:v>0.45753635208410015</c:v>
                </c:pt>
                <c:pt idx="594">
                  <c:v>0.45883476629410014</c:v>
                </c:pt>
                <c:pt idx="595">
                  <c:v>0.46013875827410011</c:v>
                </c:pt>
                <c:pt idx="596">
                  <c:v>0.46144797935410009</c:v>
                </c:pt>
                <c:pt idx="597">
                  <c:v>0.46276192817410011</c:v>
                </c:pt>
                <c:pt idx="598">
                  <c:v>0.4640801334641001</c:v>
                </c:pt>
                <c:pt idx="599">
                  <c:v>0.4654044186941001</c:v>
                </c:pt>
                <c:pt idx="600">
                  <c:v>0.46673240630410012</c:v>
                </c:pt>
                <c:pt idx="601">
                  <c:v>0.46806447749410013</c:v>
                </c:pt>
                <c:pt idx="602">
                  <c:v>0.46940122498410014</c:v>
                </c:pt>
                <c:pt idx="603">
                  <c:v>0.47073975961410014</c:v>
                </c:pt>
                <c:pt idx="604">
                  <c:v>0.47208032400410016</c:v>
                </c:pt>
                <c:pt idx="605">
                  <c:v>0.47342303928410018</c:v>
                </c:pt>
                <c:pt idx="606">
                  <c:v>0.47477087935410017</c:v>
                </c:pt>
                <c:pt idx="607">
                  <c:v>0.47612637594410018</c:v>
                </c:pt>
                <c:pt idx="608">
                  <c:v>0.4774895392441002</c:v>
                </c:pt>
                <c:pt idx="609">
                  <c:v>0.47885688837410018</c:v>
                </c:pt>
                <c:pt idx="610">
                  <c:v>0.48022801508410018</c:v>
                </c:pt>
                <c:pt idx="611">
                  <c:v>0.48160211457410018</c:v>
                </c:pt>
                <c:pt idx="612">
                  <c:v>0.4829794057841002</c:v>
                </c:pt>
                <c:pt idx="613">
                  <c:v>0.48436059644410018</c:v>
                </c:pt>
                <c:pt idx="614">
                  <c:v>0.48574692367410016</c:v>
                </c:pt>
                <c:pt idx="615">
                  <c:v>0.48713971479410018</c:v>
                </c:pt>
                <c:pt idx="616">
                  <c:v>0.48853912437410019</c:v>
                </c:pt>
                <c:pt idx="617">
                  <c:v>0.48994416538410018</c:v>
                </c:pt>
                <c:pt idx="618">
                  <c:v>0.49133972844410018</c:v>
                </c:pt>
                <c:pt idx="619">
                  <c:v>0.49273725950410019</c:v>
                </c:pt>
                <c:pt idx="620">
                  <c:v>0.49413408498410016</c:v>
                </c:pt>
                <c:pt idx="621">
                  <c:v>0.49553688560410014</c:v>
                </c:pt>
                <c:pt idx="622">
                  <c:v>0.49694733610410013</c:v>
                </c:pt>
                <c:pt idx="623">
                  <c:v>0.49835966816410016</c:v>
                </c:pt>
                <c:pt idx="624">
                  <c:v>0.49980170971410015</c:v>
                </c:pt>
                <c:pt idx="625">
                  <c:v>0.50124774066410016</c:v>
                </c:pt>
                <c:pt idx="626">
                  <c:v>0.50269841707410012</c:v>
                </c:pt>
                <c:pt idx="627">
                  <c:v>0.50415178243410008</c:v>
                </c:pt>
                <c:pt idx="628">
                  <c:v>0.50560743408410003</c:v>
                </c:pt>
                <c:pt idx="629">
                  <c:v>0.50706339455409999</c:v>
                </c:pt>
                <c:pt idx="630">
                  <c:v>0.5085238734741</c:v>
                </c:pt>
                <c:pt idx="631">
                  <c:v>0.50998332659409995</c:v>
                </c:pt>
                <c:pt idx="632">
                  <c:v>0.51145697258409994</c:v>
                </c:pt>
                <c:pt idx="633">
                  <c:v>0.51294277715409997</c:v>
                </c:pt>
                <c:pt idx="634">
                  <c:v>0.5144379100441</c:v>
                </c:pt>
                <c:pt idx="635">
                  <c:v>0.51594138882410001</c:v>
                </c:pt>
                <c:pt idx="636">
                  <c:v>0.5174505029141</c:v>
                </c:pt>
                <c:pt idx="637">
                  <c:v>0.51896343241410003</c:v>
                </c:pt>
                <c:pt idx="638">
                  <c:v>0.52048109586410007</c:v>
                </c:pt>
                <c:pt idx="639">
                  <c:v>0.52200168859410012</c:v>
                </c:pt>
                <c:pt idx="640">
                  <c:v>0.52352382300410016</c:v>
                </c:pt>
                <c:pt idx="641">
                  <c:v>0.52504701711410018</c:v>
                </c:pt>
                <c:pt idx="642">
                  <c:v>0.5265701805041002</c:v>
                </c:pt>
                <c:pt idx="643">
                  <c:v>0.52809698298410024</c:v>
                </c:pt>
                <c:pt idx="644">
                  <c:v>0.5296271149341002</c:v>
                </c:pt>
                <c:pt idx="645">
                  <c:v>0.53116243834410015</c:v>
                </c:pt>
                <c:pt idx="646">
                  <c:v>0.53270370772410014</c:v>
                </c:pt>
                <c:pt idx="647">
                  <c:v>0.53425181036410019</c:v>
                </c:pt>
                <c:pt idx="648">
                  <c:v>0.53580201164410024</c:v>
                </c:pt>
                <c:pt idx="649">
                  <c:v>0.53735307579410019</c:v>
                </c:pt>
                <c:pt idx="650">
                  <c:v>0.53890475895410017</c:v>
                </c:pt>
                <c:pt idx="651">
                  <c:v>0.54046111817410014</c:v>
                </c:pt>
                <c:pt idx="652">
                  <c:v>0.54202183052410013</c:v>
                </c:pt>
                <c:pt idx="653">
                  <c:v>0.54358545873410014</c:v>
                </c:pt>
                <c:pt idx="654">
                  <c:v>0.54516812513410018</c:v>
                </c:pt>
                <c:pt idx="655">
                  <c:v>0.54675289902410018</c:v>
                </c:pt>
                <c:pt idx="656">
                  <c:v>0.5483491027641002</c:v>
                </c:pt>
                <c:pt idx="657">
                  <c:v>0.54995547386410015</c:v>
                </c:pt>
                <c:pt idx="658">
                  <c:v>0.55156635834410017</c:v>
                </c:pt>
                <c:pt idx="659">
                  <c:v>0.55318768132410012</c:v>
                </c:pt>
                <c:pt idx="660">
                  <c:v>0.55481285330410013</c:v>
                </c:pt>
                <c:pt idx="661">
                  <c:v>0.55643958566410012</c:v>
                </c:pt>
                <c:pt idx="662">
                  <c:v>0.55809429857410009</c:v>
                </c:pt>
                <c:pt idx="663">
                  <c:v>0.55973506809410012</c:v>
                </c:pt>
                <c:pt idx="664">
                  <c:v>0.56137591741410009</c:v>
                </c:pt>
                <c:pt idx="665">
                  <c:v>0.56301884174410011</c:v>
                </c:pt>
                <c:pt idx="666">
                  <c:v>0.56466529018410005</c:v>
                </c:pt>
                <c:pt idx="667">
                  <c:v>0.56631537238410001</c:v>
                </c:pt>
                <c:pt idx="668">
                  <c:v>0.5679311205141</c:v>
                </c:pt>
                <c:pt idx="669">
                  <c:v>0.5695563984141</c:v>
                </c:pt>
                <c:pt idx="670">
                  <c:v>0.57118938076409997</c:v>
                </c:pt>
                <c:pt idx="671">
                  <c:v>0.57283141266409998</c:v>
                </c:pt>
                <c:pt idx="672">
                  <c:v>0.57447492184409998</c:v>
                </c:pt>
                <c:pt idx="673">
                  <c:v>0.5761231261941</c:v>
                </c:pt>
                <c:pt idx="674">
                  <c:v>0.57777355843410005</c:v>
                </c:pt>
                <c:pt idx="675">
                  <c:v>0.5794276752141001</c:v>
                </c:pt>
                <c:pt idx="676">
                  <c:v>0.58108919309410012</c:v>
                </c:pt>
                <c:pt idx="677">
                  <c:v>0.58275791113410014</c:v>
                </c:pt>
                <c:pt idx="678">
                  <c:v>0.58443192567410018</c:v>
                </c:pt>
                <c:pt idx="679">
                  <c:v>0.58610962882410023</c:v>
                </c:pt>
                <c:pt idx="680">
                  <c:v>0.58778967791410019</c:v>
                </c:pt>
                <c:pt idx="681">
                  <c:v>0.58947123374410015</c:v>
                </c:pt>
                <c:pt idx="682">
                  <c:v>0.59115266674410016</c:v>
                </c:pt>
                <c:pt idx="683">
                  <c:v>0.59283268273410017</c:v>
                </c:pt>
                <c:pt idx="684">
                  <c:v>0.59450984054410017</c:v>
                </c:pt>
                <c:pt idx="685">
                  <c:v>0.59618540078410021</c:v>
                </c:pt>
                <c:pt idx="686">
                  <c:v>0.59786198541410018</c:v>
                </c:pt>
                <c:pt idx="687">
                  <c:v>0.59953600578410016</c:v>
                </c:pt>
                <c:pt idx="688">
                  <c:v>0.60121604321410016</c:v>
                </c:pt>
                <c:pt idx="689">
                  <c:v>0.60290057713410017</c:v>
                </c:pt>
                <c:pt idx="690">
                  <c:v>0.60459408225410016</c:v>
                </c:pt>
                <c:pt idx="691">
                  <c:v>0.60629926761410013</c:v>
                </c:pt>
                <c:pt idx="692">
                  <c:v>0.60801174800410018</c:v>
                </c:pt>
                <c:pt idx="693">
                  <c:v>0.60972832227410023</c:v>
                </c:pt>
                <c:pt idx="694">
                  <c:v>0.61145933357410021</c:v>
                </c:pt>
                <c:pt idx="695">
                  <c:v>0.61319114820410026</c:v>
                </c:pt>
                <c:pt idx="696">
                  <c:v>0.61491861881410026</c:v>
                </c:pt>
                <c:pt idx="697">
                  <c:v>0.61666468356410031</c:v>
                </c:pt>
                <c:pt idx="698">
                  <c:v>0.6184338871241003</c:v>
                </c:pt>
                <c:pt idx="699">
                  <c:v>0.62019943580410031</c:v>
                </c:pt>
                <c:pt idx="700">
                  <c:v>0.62196742743410027</c:v>
                </c:pt>
                <c:pt idx="701">
                  <c:v>0.62373460288410032</c:v>
                </c:pt>
                <c:pt idx="702">
                  <c:v>0.62549788972410036</c:v>
                </c:pt>
                <c:pt idx="703">
                  <c:v>0.62725545461410037</c:v>
                </c:pt>
                <c:pt idx="704">
                  <c:v>0.62902178484410032</c:v>
                </c:pt>
                <c:pt idx="705">
                  <c:v>0.63079914685410032</c:v>
                </c:pt>
                <c:pt idx="706">
                  <c:v>0.63258501713410031</c:v>
                </c:pt>
                <c:pt idx="707">
                  <c:v>0.63437612062410031</c:v>
                </c:pt>
                <c:pt idx="708">
                  <c:v>0.63617356823410032</c:v>
                </c:pt>
                <c:pt idx="709">
                  <c:v>0.63797187412410028</c:v>
                </c:pt>
                <c:pt idx="710">
                  <c:v>0.63977275191410032</c:v>
                </c:pt>
                <c:pt idx="711">
                  <c:v>0.64155489679410027</c:v>
                </c:pt>
                <c:pt idx="712">
                  <c:v>0.64332418731410024</c:v>
                </c:pt>
                <c:pt idx="713">
                  <c:v>0.64509366586410022</c:v>
                </c:pt>
                <c:pt idx="714">
                  <c:v>0.64686858581410023</c:v>
                </c:pt>
                <c:pt idx="715">
                  <c:v>0.64865127859410021</c:v>
                </c:pt>
                <c:pt idx="716">
                  <c:v>0.65044333936410026</c:v>
                </c:pt>
                <c:pt idx="717">
                  <c:v>0.65224579572410024</c:v>
                </c:pt>
                <c:pt idx="718">
                  <c:v>0.65405444741410024</c:v>
                </c:pt>
                <c:pt idx="719">
                  <c:v>0.65586778330410023</c:v>
                </c:pt>
                <c:pt idx="720">
                  <c:v>0.65768975052410028</c:v>
                </c:pt>
                <c:pt idx="721">
                  <c:v>0.65952243635410024</c:v>
                </c:pt>
                <c:pt idx="722">
                  <c:v>0.66136609812410019</c:v>
                </c:pt>
                <c:pt idx="723">
                  <c:v>0.66321670020410017</c:v>
                </c:pt>
                <c:pt idx="724">
                  <c:v>0.66507708795410014</c:v>
                </c:pt>
                <c:pt idx="725">
                  <c:v>0.66694792992410012</c:v>
                </c:pt>
                <c:pt idx="726">
                  <c:v>0.66882772470410012</c:v>
                </c:pt>
                <c:pt idx="727">
                  <c:v>0.67071413880410014</c:v>
                </c:pt>
                <c:pt idx="728">
                  <c:v>0.67260785036410009</c:v>
                </c:pt>
                <c:pt idx="729">
                  <c:v>0.67450504936410005</c:v>
                </c:pt>
                <c:pt idx="730">
                  <c:v>0.6764044137541001</c:v>
                </c:pt>
                <c:pt idx="731">
                  <c:v>0.67830356549410009</c:v>
                </c:pt>
                <c:pt idx="732">
                  <c:v>0.68021294514410013</c:v>
                </c:pt>
                <c:pt idx="733">
                  <c:v>0.68213263547410008</c:v>
                </c:pt>
                <c:pt idx="734">
                  <c:v>0.68406087713410013</c:v>
                </c:pt>
                <c:pt idx="735">
                  <c:v>0.68598471142410011</c:v>
                </c:pt>
                <c:pt idx="736">
                  <c:v>0.68791511184410015</c:v>
                </c:pt>
                <c:pt idx="737">
                  <c:v>0.68984532906410012</c:v>
                </c:pt>
                <c:pt idx="738">
                  <c:v>0.69176852231410013</c:v>
                </c:pt>
                <c:pt idx="739">
                  <c:v>0.69369283991410013</c:v>
                </c:pt>
                <c:pt idx="740">
                  <c:v>0.69561123266410019</c:v>
                </c:pt>
                <c:pt idx="741">
                  <c:v>0.69752511208410017</c:v>
                </c:pt>
                <c:pt idx="742">
                  <c:v>0.69943474923410021</c:v>
                </c:pt>
                <c:pt idx="743">
                  <c:v>0.70134536670410019</c:v>
                </c:pt>
                <c:pt idx="744">
                  <c:v>0.70327227718410024</c:v>
                </c:pt>
                <c:pt idx="745">
                  <c:v>0.7051882803841002</c:v>
                </c:pt>
                <c:pt idx="746">
                  <c:v>0.70710052443410021</c:v>
                </c:pt>
                <c:pt idx="747">
                  <c:v>0.7090052379741002</c:v>
                </c:pt>
                <c:pt idx="748">
                  <c:v>0.71091971877410021</c:v>
                </c:pt>
                <c:pt idx="749">
                  <c:v>0.71283816622410023</c:v>
                </c:pt>
                <c:pt idx="750">
                  <c:v>0.71474646472410019</c:v>
                </c:pt>
                <c:pt idx="751">
                  <c:v>0.7166455467741002</c:v>
                </c:pt>
                <c:pt idx="752">
                  <c:v>0.71854308816410017</c:v>
                </c:pt>
                <c:pt idx="753">
                  <c:v>0.72042975551410016</c:v>
                </c:pt>
                <c:pt idx="754">
                  <c:v>0.72231741070410016</c:v>
                </c:pt>
                <c:pt idx="755">
                  <c:v>0.72421004060410021</c:v>
                </c:pt>
                <c:pt idx="756">
                  <c:v>0.72610873112410024</c:v>
                </c:pt>
                <c:pt idx="757">
                  <c:v>0.72841643663410027</c:v>
                </c:pt>
                <c:pt idx="758">
                  <c:v>0.73021440739410026</c:v>
                </c:pt>
                <c:pt idx="759">
                  <c:v>0.73202172996410031</c:v>
                </c:pt>
                <c:pt idx="760">
                  <c:v>0.73383680661410033</c:v>
                </c:pt>
                <c:pt idx="761">
                  <c:v>0.73565987537410038</c:v>
                </c:pt>
                <c:pt idx="762">
                  <c:v>0.73748909583410038</c:v>
                </c:pt>
                <c:pt idx="763">
                  <c:v>0.73932495861410041</c:v>
                </c:pt>
                <c:pt idx="764">
                  <c:v>0.74116562582410039</c:v>
                </c:pt>
                <c:pt idx="765">
                  <c:v>0.74300893154410041</c:v>
                </c:pt>
                <c:pt idx="766">
                  <c:v>0.74485631023410037</c:v>
                </c:pt>
                <c:pt idx="767">
                  <c:v>0.74670776795410032</c:v>
                </c:pt>
                <c:pt idx="768">
                  <c:v>0.74856302320410029</c:v>
                </c:pt>
                <c:pt idx="769">
                  <c:v>0.75042473926410025</c:v>
                </c:pt>
                <c:pt idx="770">
                  <c:v>0.75229088941410027</c:v>
                </c:pt>
                <c:pt idx="771">
                  <c:v>0.7541616702741003</c:v>
                </c:pt>
                <c:pt idx="772">
                  <c:v>0.75603375929410033</c:v>
                </c:pt>
                <c:pt idx="773">
                  <c:v>0.75790939841410032</c:v>
                </c:pt>
                <c:pt idx="774">
                  <c:v>0.75979033703410037</c:v>
                </c:pt>
                <c:pt idx="775">
                  <c:v>0.76167827393410037</c:v>
                </c:pt>
                <c:pt idx="776">
                  <c:v>0.76357399766410039</c:v>
                </c:pt>
                <c:pt idx="777">
                  <c:v>0.76547704856410037</c:v>
                </c:pt>
                <c:pt idx="778">
                  <c:v>0.76738587138410042</c:v>
                </c:pt>
                <c:pt idx="779">
                  <c:v>0.76929860692410046</c:v>
                </c:pt>
                <c:pt idx="780">
                  <c:v>0.77121545759410048</c:v>
                </c:pt>
                <c:pt idx="781">
                  <c:v>0.77313540201410047</c:v>
                </c:pt>
                <c:pt idx="782">
                  <c:v>0.77505766764410045</c:v>
                </c:pt>
                <c:pt idx="783">
                  <c:v>0.77698197694410043</c:v>
                </c:pt>
                <c:pt idx="784">
                  <c:v>0.77890858092410042</c:v>
                </c:pt>
                <c:pt idx="785">
                  <c:v>0.78084010555410044</c:v>
                </c:pt>
                <c:pt idx="786">
                  <c:v>0.78277666172410043</c:v>
                </c:pt>
                <c:pt idx="787">
                  <c:v>0.78471590923410039</c:v>
                </c:pt>
                <c:pt idx="788">
                  <c:v>0.78665823253410039</c:v>
                </c:pt>
                <c:pt idx="789">
                  <c:v>0.78860521025410035</c:v>
                </c:pt>
                <c:pt idx="790">
                  <c:v>0.79055689672410034</c:v>
                </c:pt>
                <c:pt idx="791">
                  <c:v>0.7925134039441003</c:v>
                </c:pt>
                <c:pt idx="792">
                  <c:v>0.79447380735410034</c:v>
                </c:pt>
                <c:pt idx="793">
                  <c:v>0.79643680522410032</c:v>
                </c:pt>
                <c:pt idx="794">
                  <c:v>0.7984019768041003</c:v>
                </c:pt>
                <c:pt idx="795">
                  <c:v>0.80037131244410031</c:v>
                </c:pt>
                <c:pt idx="796">
                  <c:v>0.80234772209410032</c:v>
                </c:pt>
                <c:pt idx="797">
                  <c:v>0.80432923362410036</c:v>
                </c:pt>
                <c:pt idx="798">
                  <c:v>0.80631367010410038</c:v>
                </c:pt>
                <c:pt idx="799">
                  <c:v>0.80830258207410033</c:v>
                </c:pt>
                <c:pt idx="800">
                  <c:v>0.81029370350410035</c:v>
                </c:pt>
                <c:pt idx="801">
                  <c:v>0.8122852480541003</c:v>
                </c:pt>
                <c:pt idx="802">
                  <c:v>0.81427941073410026</c:v>
                </c:pt>
                <c:pt idx="803">
                  <c:v>0.81629533432410029</c:v>
                </c:pt>
                <c:pt idx="804">
                  <c:v>0.81830447558410024</c:v>
                </c:pt>
                <c:pt idx="805">
                  <c:v>0.82030611353410021</c:v>
                </c:pt>
                <c:pt idx="806">
                  <c:v>0.82231607347410018</c:v>
                </c:pt>
                <c:pt idx="807">
                  <c:v>0.82433147454410016</c:v>
                </c:pt>
                <c:pt idx="808">
                  <c:v>0.82635467674410013</c:v>
                </c:pt>
                <c:pt idx="809">
                  <c:v>0.82837841600410012</c:v>
                </c:pt>
                <c:pt idx="810">
                  <c:v>0.8304057070341001</c:v>
                </c:pt>
                <c:pt idx="811">
                  <c:v>0.83243534907410011</c:v>
                </c:pt>
                <c:pt idx="812">
                  <c:v>0.83446978305410013</c:v>
                </c:pt>
                <c:pt idx="813">
                  <c:v>0.83650397774410012</c:v>
                </c:pt>
                <c:pt idx="814">
                  <c:v>0.83854173573410018</c:v>
                </c:pt>
                <c:pt idx="815">
                  <c:v>0.84058248380410017</c:v>
                </c:pt>
                <c:pt idx="816">
                  <c:v>0.84262432918410013</c:v>
                </c:pt>
                <c:pt idx="817">
                  <c:v>0.84466831530410014</c:v>
                </c:pt>
                <c:pt idx="818">
                  <c:v>0.8467142398341001</c:v>
                </c:pt>
                <c:pt idx="819">
                  <c:v>0.84876267081410006</c:v>
                </c:pt>
                <c:pt idx="820">
                  <c:v>0.85081212005410001</c:v>
                </c:pt>
                <c:pt idx="821">
                  <c:v>0.85286218069410002</c:v>
                </c:pt>
                <c:pt idx="822">
                  <c:v>0.85491201390409999</c:v>
                </c:pt>
                <c:pt idx="823">
                  <c:v>0.85696585940409997</c:v>
                </c:pt>
                <c:pt idx="824">
                  <c:v>0.85902050605409996</c:v>
                </c:pt>
                <c:pt idx="825">
                  <c:v>0.86107741681409999</c:v>
                </c:pt>
                <c:pt idx="826">
                  <c:v>0.8631369317641</c:v>
                </c:pt>
                <c:pt idx="827">
                  <c:v>0.86520014322409999</c:v>
                </c:pt>
                <c:pt idx="828">
                  <c:v>0.86726508345410003</c:v>
                </c:pt>
                <c:pt idx="829">
                  <c:v>0.86933216807410008</c:v>
                </c:pt>
                <c:pt idx="830">
                  <c:v>0.87140300801410009</c:v>
                </c:pt>
                <c:pt idx="831">
                  <c:v>0.87347912175410014</c:v>
                </c:pt>
                <c:pt idx="832">
                  <c:v>0.87556029246410016</c:v>
                </c:pt>
                <c:pt idx="833">
                  <c:v>0.87764538115410018</c:v>
                </c:pt>
                <c:pt idx="834">
                  <c:v>0.87973544074410015</c:v>
                </c:pt>
                <c:pt idx="835">
                  <c:v>0.88182886113410019</c:v>
                </c:pt>
                <c:pt idx="836">
                  <c:v>0.88392509980410017</c:v>
                </c:pt>
                <c:pt idx="837">
                  <c:v>0.88602485679410015</c:v>
                </c:pt>
                <c:pt idx="838">
                  <c:v>0.88812637521410009</c:v>
                </c:pt>
                <c:pt idx="839">
                  <c:v>0.8902297756041001</c:v>
                </c:pt>
                <c:pt idx="840">
                  <c:v>0.89233665956410013</c:v>
                </c:pt>
                <c:pt idx="841">
                  <c:v>0.89444506821410008</c:v>
                </c:pt>
                <c:pt idx="842">
                  <c:v>0.8965541338641001</c:v>
                </c:pt>
                <c:pt idx="843">
                  <c:v>0.89866479173410008</c:v>
                </c:pt>
                <c:pt idx="844">
                  <c:v>0.90077817598410004</c:v>
                </c:pt>
                <c:pt idx="845">
                  <c:v>0.90289518770410004</c:v>
                </c:pt>
                <c:pt idx="846">
                  <c:v>0.90501573888410003</c:v>
                </c:pt>
                <c:pt idx="847">
                  <c:v>0.90713868158410005</c:v>
                </c:pt>
                <c:pt idx="848">
                  <c:v>0.9092651363041</c:v>
                </c:pt>
                <c:pt idx="849">
                  <c:v>0.91139350733409996</c:v>
                </c:pt>
                <c:pt idx="850">
                  <c:v>0.91352632523409993</c:v>
                </c:pt>
                <c:pt idx="851">
                  <c:v>0.91566409208409993</c:v>
                </c:pt>
                <c:pt idx="852">
                  <c:v>0.91780798803409991</c:v>
                </c:pt>
                <c:pt idx="853">
                  <c:v>0.91995850152409986</c:v>
                </c:pt>
                <c:pt idx="854">
                  <c:v>0.92211629631409986</c:v>
                </c:pt>
                <c:pt idx="855">
                  <c:v>0.92428136664409988</c:v>
                </c:pt>
                <c:pt idx="856">
                  <c:v>0.9264531005240999</c:v>
                </c:pt>
                <c:pt idx="857">
                  <c:v>0.92863081378409995</c:v>
                </c:pt>
                <c:pt idx="858">
                  <c:v>0.93081401734409996</c:v>
                </c:pt>
                <c:pt idx="859">
                  <c:v>0.93300279335409997</c:v>
                </c:pt>
                <c:pt idx="860">
                  <c:v>0.93519533201409999</c:v>
                </c:pt>
                <c:pt idx="861">
                  <c:v>0.93739069728409996</c:v>
                </c:pt>
                <c:pt idx="862">
                  <c:v>0.93958959651410001</c:v>
                </c:pt>
                <c:pt idx="863">
                  <c:v>0.94179204983410003</c:v>
                </c:pt>
                <c:pt idx="864">
                  <c:v>0.94399925832410003</c:v>
                </c:pt>
                <c:pt idx="865">
                  <c:v>0.94621176634409998</c:v>
                </c:pt>
                <c:pt idx="866">
                  <c:v>0.94842823136409993</c:v>
                </c:pt>
                <c:pt idx="867">
                  <c:v>0.95064943229409993</c:v>
                </c:pt>
                <c:pt idx="868">
                  <c:v>0.95287467773409995</c:v>
                </c:pt>
                <c:pt idx="869">
                  <c:v>0.95510258915409996</c:v>
                </c:pt>
                <c:pt idx="870">
                  <c:v>0.95733178586409995</c:v>
                </c:pt>
                <c:pt idx="871">
                  <c:v>0.9595631128740999</c:v>
                </c:pt>
                <c:pt idx="872">
                  <c:v>0.96179886856409991</c:v>
                </c:pt>
                <c:pt idx="873">
                  <c:v>0.96403941816409988</c:v>
                </c:pt>
                <c:pt idx="874">
                  <c:v>0.96628532461409988</c:v>
                </c:pt>
                <c:pt idx="875">
                  <c:v>0.96853774609409993</c:v>
                </c:pt>
                <c:pt idx="876">
                  <c:v>0.97079592020409988</c:v>
                </c:pt>
                <c:pt idx="877">
                  <c:v>0.97305812060409991</c:v>
                </c:pt>
                <c:pt idx="878">
                  <c:v>0.97532510358409996</c:v>
                </c:pt>
                <c:pt idx="879">
                  <c:v>0.97759570720409994</c:v>
                </c:pt>
                <c:pt idx="880">
                  <c:v>0.97986950165409992</c:v>
                </c:pt>
                <c:pt idx="881">
                  <c:v>0.98214545503409989</c:v>
                </c:pt>
                <c:pt idx="882">
                  <c:v>0.98442487316409988</c:v>
                </c:pt>
                <c:pt idx="883">
                  <c:v>0.98670471612409982</c:v>
                </c:pt>
                <c:pt idx="884">
                  <c:v>0.98898172332409984</c:v>
                </c:pt>
                <c:pt idx="885">
                  <c:v>0.99125737190409979</c:v>
                </c:pt>
                <c:pt idx="886">
                  <c:v>0.99353198292409983</c:v>
                </c:pt>
                <c:pt idx="887">
                  <c:v>0.99580833412409986</c:v>
                </c:pt>
                <c:pt idx="888">
                  <c:v>0.99807893295409988</c:v>
                </c:pt>
                <c:pt idx="889">
                  <c:v>1.0003488507740999</c:v>
                </c:pt>
                <c:pt idx="890">
                  <c:v>1.0026192130840998</c:v>
                </c:pt>
                <c:pt idx="891">
                  <c:v>1.0048903144240999</c:v>
                </c:pt>
                <c:pt idx="892">
                  <c:v>1.0071607788340999</c:v>
                </c:pt>
                <c:pt idx="893">
                  <c:v>1.0094308628241</c:v>
                </c:pt>
                <c:pt idx="894">
                  <c:v>1.0117052873840999</c:v>
                </c:pt>
                <c:pt idx="895">
                  <c:v>1.0139845024240999</c:v>
                </c:pt>
                <c:pt idx="896">
                  <c:v>1.0162660877740999</c:v>
                </c:pt>
                <c:pt idx="897">
                  <c:v>1.0185489330241</c:v>
                </c:pt>
                <c:pt idx="898">
                  <c:v>1.0208334766441001</c:v>
                </c:pt>
                <c:pt idx="899">
                  <c:v>1.0231213311641001</c:v>
                </c:pt>
                <c:pt idx="900">
                  <c:v>1.0254127786741001</c:v>
                </c:pt>
                <c:pt idx="901">
                  <c:v>1.0277080834641001</c:v>
                </c:pt>
                <c:pt idx="902">
                  <c:v>1.0300129808541001</c:v>
                </c:pt>
                <c:pt idx="903">
                  <c:v>1.0323152264741</c:v>
                </c:pt>
                <c:pt idx="904">
                  <c:v>1.0346156501941</c:v>
                </c:pt>
                <c:pt idx="905">
                  <c:v>1.0369181747640999</c:v>
                </c:pt>
                <c:pt idx="906">
                  <c:v>1.0392238806140999</c:v>
                </c:pt>
                <c:pt idx="907">
                  <c:v>1.0415333635341</c:v>
                </c:pt>
                <c:pt idx="908">
                  <c:v>1.0438460691941001</c:v>
                </c:pt>
                <c:pt idx="909">
                  <c:v>1.0461618526441001</c:v>
                </c:pt>
                <c:pt idx="910">
                  <c:v>1.0484813977341001</c:v>
                </c:pt>
                <c:pt idx="911">
                  <c:v>1.0508048928641001</c:v>
                </c:pt>
                <c:pt idx="912">
                  <c:v>1.0531317231141</c:v>
                </c:pt>
                <c:pt idx="913">
                  <c:v>1.0554606830441</c:v>
                </c:pt>
                <c:pt idx="914">
                  <c:v>1.0577916655741</c:v>
                </c:pt>
                <c:pt idx="915">
                  <c:v>1.0601250843440999</c:v>
                </c:pt>
                <c:pt idx="916">
                  <c:v>1.0624611468540999</c:v>
                </c:pt>
                <c:pt idx="917">
                  <c:v>1.0648004381040999</c:v>
                </c:pt>
                <c:pt idx="918">
                  <c:v>1.0671435864340999</c:v>
                </c:pt>
                <c:pt idx="919">
                  <c:v>1.0695063893740999</c:v>
                </c:pt>
                <c:pt idx="920">
                  <c:v>1.0718670834841</c:v>
                </c:pt>
                <c:pt idx="921">
                  <c:v>1.0742230298041</c:v>
                </c:pt>
                <c:pt idx="922">
                  <c:v>1.0765728886540999</c:v>
                </c:pt>
                <c:pt idx="923">
                  <c:v>1.0789088607841</c:v>
                </c:pt>
                <c:pt idx="924">
                  <c:v>1.0812898300441001</c:v>
                </c:pt>
                <c:pt idx="925">
                  <c:v>1.0836635348141002</c:v>
                </c:pt>
                <c:pt idx="926">
                  <c:v>1.0860326659441002</c:v>
                </c:pt>
                <c:pt idx="927">
                  <c:v>1.0883985484141001</c:v>
                </c:pt>
                <c:pt idx="928">
                  <c:v>1.0907626943341</c:v>
                </c:pt>
                <c:pt idx="929">
                  <c:v>1.0931264950241</c:v>
                </c:pt>
                <c:pt idx="930">
                  <c:v>1.0954897859641</c:v>
                </c:pt>
                <c:pt idx="931">
                  <c:v>1.0978507518640999</c:v>
                </c:pt>
                <c:pt idx="932">
                  <c:v>1.1002127915740998</c:v>
                </c:pt>
                <c:pt idx="933">
                  <c:v>1.1025728486440998</c:v>
                </c:pt>
                <c:pt idx="934">
                  <c:v>1.1049280605940999</c:v>
                </c:pt>
                <c:pt idx="935">
                  <c:v>1.1072825231440999</c:v>
                </c:pt>
                <c:pt idx="936">
                  <c:v>1.1096450873040999</c:v>
                </c:pt>
                <c:pt idx="937">
                  <c:v>1.1120097100241</c:v>
                </c:pt>
                <c:pt idx="938">
                  <c:v>1.1143873534141</c:v>
                </c:pt>
                <c:pt idx="939">
                  <c:v>1.1167515828040999</c:v>
                </c:pt>
                <c:pt idx="940">
                  <c:v>1.1191133676640999</c:v>
                </c:pt>
                <c:pt idx="941">
                  <c:v>1.1214745837940998</c:v>
                </c:pt>
                <c:pt idx="942">
                  <c:v>1.1238434964340998</c:v>
                </c:pt>
                <c:pt idx="943">
                  <c:v>1.1261964560240998</c:v>
                </c:pt>
                <c:pt idx="944">
                  <c:v>1.1285557365640997</c:v>
                </c:pt>
                <c:pt idx="945">
                  <c:v>1.1309206331940997</c:v>
                </c:pt>
                <c:pt idx="946">
                  <c:v>1.1332849892640997</c:v>
                </c:pt>
                <c:pt idx="947">
                  <c:v>1.1356526209040998</c:v>
                </c:pt>
                <c:pt idx="948">
                  <c:v>1.1380230747240998</c:v>
                </c:pt>
                <c:pt idx="949">
                  <c:v>1.1403959321940997</c:v>
                </c:pt>
                <c:pt idx="950">
                  <c:v>1.1427746231040998</c:v>
                </c:pt>
                <c:pt idx="951">
                  <c:v>1.1451582465640999</c:v>
                </c:pt>
                <c:pt idx="952">
                  <c:v>1.1475432710840998</c:v>
                </c:pt>
                <c:pt idx="953">
                  <c:v>1.1499299422740998</c:v>
                </c:pt>
                <c:pt idx="954">
                  <c:v>1.1523153045140999</c:v>
                </c:pt>
                <c:pt idx="955">
                  <c:v>1.1547096515441</c:v>
                </c:pt>
                <c:pt idx="956">
                  <c:v>1.1571167156841</c:v>
                </c:pt>
                <c:pt idx="957">
                  <c:v>1.1595392525741</c:v>
                </c:pt>
                <c:pt idx="958">
                  <c:v>1.1619629183441</c:v>
                </c:pt>
                <c:pt idx="959">
                  <c:v>1.1643883868841001</c:v>
                </c:pt>
                <c:pt idx="960">
                  <c:v>1.1668151122341002</c:v>
                </c:pt>
                <c:pt idx="961">
                  <c:v>1.1692417852841002</c:v>
                </c:pt>
                <c:pt idx="962">
                  <c:v>1.1716735483541001</c:v>
                </c:pt>
                <c:pt idx="963">
                  <c:v>1.1741076882541002</c:v>
                </c:pt>
                <c:pt idx="964">
                  <c:v>1.1765464765341003</c:v>
                </c:pt>
                <c:pt idx="965">
                  <c:v>1.1789884450241002</c:v>
                </c:pt>
                <c:pt idx="966">
                  <c:v>1.1814369782141001</c:v>
                </c:pt>
                <c:pt idx="967">
                  <c:v>1.1838981053341</c:v>
                </c:pt>
                <c:pt idx="968">
                  <c:v>1.1863690796941</c:v>
                </c:pt>
                <c:pt idx="969">
                  <c:v>1.1888478058141001</c:v>
                </c:pt>
                <c:pt idx="970">
                  <c:v>1.1913346242641001</c:v>
                </c:pt>
                <c:pt idx="971">
                  <c:v>1.1938264521341</c:v>
                </c:pt>
                <c:pt idx="972">
                  <c:v>1.1963157304840999</c:v>
                </c:pt>
                <c:pt idx="973">
                  <c:v>1.1988050602040998</c:v>
                </c:pt>
                <c:pt idx="974">
                  <c:v>1.2012970520940998</c:v>
                </c:pt>
                <c:pt idx="975">
                  <c:v>1.2037942033140998</c:v>
                </c:pt>
                <c:pt idx="976">
                  <c:v>1.2063020045140997</c:v>
                </c:pt>
                <c:pt idx="977">
                  <c:v>1.2091832708640997</c:v>
                </c:pt>
                <c:pt idx="978">
                  <c:v>1.2117247061540997</c:v>
                </c:pt>
                <c:pt idx="979">
                  <c:v>1.2142184105640996</c:v>
                </c:pt>
                <c:pt idx="980">
                  <c:v>1.2167029972340997</c:v>
                </c:pt>
                <c:pt idx="981">
                  <c:v>1.2192023167540997</c:v>
                </c:pt>
                <c:pt idx="982">
                  <c:v>1.2217083771440997</c:v>
                </c:pt>
                <c:pt idx="983">
                  <c:v>1.2242112668940996</c:v>
                </c:pt>
                <c:pt idx="984">
                  <c:v>1.2267080303140996</c:v>
                </c:pt>
                <c:pt idx="985">
                  <c:v>1.2292062795040997</c:v>
                </c:pt>
                <c:pt idx="986">
                  <c:v>1.2317159191740996</c:v>
                </c:pt>
                <c:pt idx="987">
                  <c:v>1.2342304401740996</c:v>
                </c:pt>
                <c:pt idx="988">
                  <c:v>1.2367351100540995</c:v>
                </c:pt>
                <c:pt idx="989">
                  <c:v>1.2389745741040996</c:v>
                </c:pt>
                <c:pt idx="990">
                  <c:v>1.2412191045540997</c:v>
                </c:pt>
                <c:pt idx="991">
                  <c:v>1.2434661674340997</c:v>
                </c:pt>
                <c:pt idx="992">
                  <c:v>1.2457141010940997</c:v>
                </c:pt>
                <c:pt idx="993">
                  <c:v>1.2479622664040997</c:v>
                </c:pt>
                <c:pt idx="994">
                  <c:v>1.2502092469040997</c:v>
                </c:pt>
                <c:pt idx="995">
                  <c:v>1.2524520469040998</c:v>
                </c:pt>
                <c:pt idx="996">
                  <c:v>1.2546921960140998</c:v>
                </c:pt>
                <c:pt idx="997">
                  <c:v>1.2569362648040998</c:v>
                </c:pt>
                <c:pt idx="998">
                  <c:v>1.2591811694840997</c:v>
                </c:pt>
                <c:pt idx="999">
                  <c:v>1.2614327691440999</c:v>
                </c:pt>
                <c:pt idx="1000">
                  <c:v>1.2636867809140999</c:v>
                </c:pt>
                <c:pt idx="1001">
                  <c:v>1.2659442603541</c:v>
                </c:pt>
                <c:pt idx="1002">
                  <c:v>1.2682086257041001</c:v>
                </c:pt>
                <c:pt idx="1003">
                  <c:v>1.2704722455141</c:v>
                </c:pt>
                <c:pt idx="1004">
                  <c:v>1.2727341833640999</c:v>
                </c:pt>
                <c:pt idx="1005">
                  <c:v>1.2749972054040999</c:v>
                </c:pt>
                <c:pt idx="1006">
                  <c:v>1.2772608397940999</c:v>
                </c:pt>
                <c:pt idx="1007">
                  <c:v>1.2795239942040999</c:v>
                </c:pt>
                <c:pt idx="1008">
                  <c:v>1.2817855927641</c:v>
                </c:pt>
                <c:pt idx="1009">
                  <c:v>1.2840460234941</c:v>
                </c:pt>
                <c:pt idx="1010">
                  <c:v>1.2863045121540999</c:v>
                </c:pt>
                <c:pt idx="1011">
                  <c:v>1.2885627137640998</c:v>
                </c:pt>
                <c:pt idx="1012">
                  <c:v>1.2908207897940998</c:v>
                </c:pt>
                <c:pt idx="1013">
                  <c:v>1.2930777830940998</c:v>
                </c:pt>
                <c:pt idx="1014">
                  <c:v>1.2953345802440999</c:v>
                </c:pt>
                <c:pt idx="1015">
                  <c:v>1.2975908375340999</c:v>
                </c:pt>
                <c:pt idx="1016">
                  <c:v>1.2998457596440998</c:v>
                </c:pt>
                <c:pt idx="1017">
                  <c:v>1.3021015199240997</c:v>
                </c:pt>
                <c:pt idx="1018">
                  <c:v>1.3043584919640998</c:v>
                </c:pt>
                <c:pt idx="1019">
                  <c:v>1.3066168302540999</c:v>
                </c:pt>
                <c:pt idx="1020">
                  <c:v>1.3088756446940999</c:v>
                </c:pt>
                <c:pt idx="1021">
                  <c:v>1.3111345863041</c:v>
                </c:pt>
                <c:pt idx="1022">
                  <c:v>1.3133938188640999</c:v>
                </c:pt>
                <c:pt idx="1023">
                  <c:v>1.3156529850940999</c:v>
                </c:pt>
                <c:pt idx="1024">
                  <c:v>1.3179101276740999</c:v>
                </c:pt>
                <c:pt idx="1025">
                  <c:v>1.3201636765440998</c:v>
                </c:pt>
                <c:pt idx="1026">
                  <c:v>1.3224146856640999</c:v>
                </c:pt>
                <c:pt idx="1027">
                  <c:v>1.3246636483040999</c:v>
                </c:pt>
                <c:pt idx="1028">
                  <c:v>1.3269078661740998</c:v>
                </c:pt>
                <c:pt idx="1029">
                  <c:v>1.3291642192040998</c:v>
                </c:pt>
                <c:pt idx="1030">
                  <c:v>1.3314169678840997</c:v>
                </c:pt>
                <c:pt idx="1031">
                  <c:v>1.3336660413640997</c:v>
                </c:pt>
                <c:pt idx="1032">
                  <c:v>1.3359091185040997</c:v>
                </c:pt>
                <c:pt idx="1033">
                  <c:v>1.3381499818440996</c:v>
                </c:pt>
                <c:pt idx="1034">
                  <c:v>1.3403910886540995</c:v>
                </c:pt>
                <c:pt idx="1035">
                  <c:v>1.3426293307840995</c:v>
                </c:pt>
                <c:pt idx="1036">
                  <c:v>1.3448634101740995</c:v>
                </c:pt>
                <c:pt idx="1037">
                  <c:v>1.3470947722240996</c:v>
                </c:pt>
                <c:pt idx="1038">
                  <c:v>1.3493251591240996</c:v>
                </c:pt>
                <c:pt idx="1039">
                  <c:v>1.3515574953440996</c:v>
                </c:pt>
                <c:pt idx="1040">
                  <c:v>1.3537853531940995</c:v>
                </c:pt>
                <c:pt idx="1041">
                  <c:v>1.3560097716640995</c:v>
                </c:pt>
                <c:pt idx="1042">
                  <c:v>1.3582317189040995</c:v>
                </c:pt>
                <c:pt idx="1043">
                  <c:v>1.3604497886740996</c:v>
                </c:pt>
                <c:pt idx="1044">
                  <c:v>1.3626658051440996</c:v>
                </c:pt>
                <c:pt idx="1045">
                  <c:v>1.3648811187140997</c:v>
                </c:pt>
                <c:pt idx="1046">
                  <c:v>1.3670962799840998</c:v>
                </c:pt>
                <c:pt idx="1047">
                  <c:v>1.3693131853440998</c:v>
                </c:pt>
                <c:pt idx="1048">
                  <c:v>1.3715235476940999</c:v>
                </c:pt>
                <c:pt idx="1049">
                  <c:v>1.3737327750641</c:v>
                </c:pt>
                <c:pt idx="1050">
                  <c:v>1.3759413105341001</c:v>
                </c:pt>
                <c:pt idx="1051">
                  <c:v>1.3781494037841</c:v>
                </c:pt>
                <c:pt idx="1052">
                  <c:v>1.3803570374341001</c:v>
                </c:pt>
                <c:pt idx="1053">
                  <c:v>1.3825638915641001</c:v>
                </c:pt>
                <c:pt idx="1054">
                  <c:v>1.3847735094541</c:v>
                </c:pt>
                <c:pt idx="1055">
                  <c:v>1.3869828011641001</c:v>
                </c:pt>
                <c:pt idx="1056">
                  <c:v>1.3891933044341001</c:v>
                </c:pt>
                <c:pt idx="1057">
                  <c:v>1.3914059402541001</c:v>
                </c:pt>
                <c:pt idx="1058">
                  <c:v>1.3936214192641001</c:v>
                </c:pt>
                <c:pt idx="1059">
                  <c:v>1.3958419033741001</c:v>
                </c:pt>
                <c:pt idx="1060">
                  <c:v>1.3980574614341001</c:v>
                </c:pt>
                <c:pt idx="1061">
                  <c:v>1.4002810404541002</c:v>
                </c:pt>
                <c:pt idx="1062">
                  <c:v>1.4025138623641002</c:v>
                </c:pt>
                <c:pt idx="1063">
                  <c:v>1.4047536494841002</c:v>
                </c:pt>
                <c:pt idx="1064">
                  <c:v>1.4069863233741002</c:v>
                </c:pt>
                <c:pt idx="1065">
                  <c:v>1.4091551667241002</c:v>
                </c:pt>
                <c:pt idx="1066">
                  <c:v>1.4113164253341002</c:v>
                </c:pt>
                <c:pt idx="1067">
                  <c:v>1.4134693817441002</c:v>
                </c:pt>
                <c:pt idx="1068">
                  <c:v>1.4156199575641002</c:v>
                </c:pt>
                <c:pt idx="1069">
                  <c:v>1.4177666855641002</c:v>
                </c:pt>
                <c:pt idx="1070">
                  <c:v>1.4199112991341003</c:v>
                </c:pt>
                <c:pt idx="1071">
                  <c:v>1.4220545939841003</c:v>
                </c:pt>
                <c:pt idx="1072">
                  <c:v>1.4241974896341003</c:v>
                </c:pt>
                <c:pt idx="1073">
                  <c:v>1.4263407953941003</c:v>
                </c:pt>
                <c:pt idx="1074">
                  <c:v>1.4284838388841004</c:v>
                </c:pt>
                <c:pt idx="1075">
                  <c:v>1.4306268186541005</c:v>
                </c:pt>
                <c:pt idx="1076">
                  <c:v>1.4327695947041004</c:v>
                </c:pt>
                <c:pt idx="1077">
                  <c:v>1.4349132039641004</c:v>
                </c:pt>
                <c:pt idx="1078">
                  <c:v>1.4370584817141003</c:v>
                </c:pt>
                <c:pt idx="1079">
                  <c:v>1.4392052373641004</c:v>
                </c:pt>
                <c:pt idx="1080">
                  <c:v>1.4413498214441005</c:v>
                </c:pt>
                <c:pt idx="1081">
                  <c:v>1.4434982321041006</c:v>
                </c:pt>
                <c:pt idx="1082">
                  <c:v>1.4456548984641004</c:v>
                </c:pt>
                <c:pt idx="1083">
                  <c:v>1.4478130937241005</c:v>
                </c:pt>
                <c:pt idx="1084">
                  <c:v>1.4499719099941004</c:v>
                </c:pt>
                <c:pt idx="1085">
                  <c:v>1.4521310508641003</c:v>
                </c:pt>
                <c:pt idx="1086">
                  <c:v>1.4542910996541003</c:v>
                </c:pt>
                <c:pt idx="1087">
                  <c:v>1.4564498431141002</c:v>
                </c:pt>
                <c:pt idx="1088">
                  <c:v>1.4586122741341001</c:v>
                </c:pt>
                <c:pt idx="1089">
                  <c:v>1.4607774484141001</c:v>
                </c:pt>
                <c:pt idx="1090">
                  <c:v>1.4629443461941001</c:v>
                </c:pt>
                <c:pt idx="1091">
                  <c:v>1.4651128229241002</c:v>
                </c:pt>
                <c:pt idx="1092">
                  <c:v>1.4672822833841002</c:v>
                </c:pt>
                <c:pt idx="1093">
                  <c:v>1.4694519174341001</c:v>
                </c:pt>
                <c:pt idx="1094">
                  <c:v>1.4716234081841</c:v>
                </c:pt>
                <c:pt idx="1095">
                  <c:v>1.4737939342441</c:v>
                </c:pt>
                <c:pt idx="1096">
                  <c:v>1.4759634526540999</c:v>
                </c:pt>
                <c:pt idx="1097">
                  <c:v>1.4781338236341</c:v>
                </c:pt>
                <c:pt idx="1098">
                  <c:v>1.4803058452341</c:v>
                </c:pt>
                <c:pt idx="1099">
                  <c:v>1.4824789675441001</c:v>
                </c:pt>
                <c:pt idx="1100">
                  <c:v>1.4846544338241001</c:v>
                </c:pt>
                <c:pt idx="1101">
                  <c:v>1.4868302447441002</c:v>
                </c:pt>
                <c:pt idx="1102">
                  <c:v>1.4890073036341003</c:v>
                </c:pt>
                <c:pt idx="1103">
                  <c:v>1.4911845759541003</c:v>
                </c:pt>
                <c:pt idx="1104">
                  <c:v>1.4933633047941002</c:v>
                </c:pt>
                <c:pt idx="1105">
                  <c:v>1.4955443141241003</c:v>
                </c:pt>
                <c:pt idx="1106">
                  <c:v>1.4977280399141002</c:v>
                </c:pt>
                <c:pt idx="1107">
                  <c:v>1.4999110953641002</c:v>
                </c:pt>
                <c:pt idx="1108">
                  <c:v>1.5020932992141001</c:v>
                </c:pt>
                <c:pt idx="1109">
                  <c:v>1.5042744666541001</c:v>
                </c:pt>
                <c:pt idx="1110">
                  <c:v>1.5064561123241</c:v>
                </c:pt>
                <c:pt idx="1111">
                  <c:v>1.5086367392741</c:v>
                </c:pt>
                <c:pt idx="1112">
                  <c:v>1.5108172850441</c:v>
                </c:pt>
                <c:pt idx="1113">
                  <c:v>1.5129974144540999</c:v>
                </c:pt>
                <c:pt idx="1114">
                  <c:v>1.5151762495440999</c:v>
                </c:pt>
                <c:pt idx="1115">
                  <c:v>1.5173473433940998</c:v>
                </c:pt>
                <c:pt idx="1116">
                  <c:v>1.5195437853540998</c:v>
                </c:pt>
                <c:pt idx="1117">
                  <c:v>1.5217439241940998</c:v>
                </c:pt>
                <c:pt idx="1118">
                  <c:v>1.5239396376440997</c:v>
                </c:pt>
                <c:pt idx="1119">
                  <c:v>1.5261317613740997</c:v>
                </c:pt>
                <c:pt idx="1120">
                  <c:v>1.5283195629140998</c:v>
                </c:pt>
                <c:pt idx="1121">
                  <c:v>1.5305046259440998</c:v>
                </c:pt>
                <c:pt idx="1122">
                  <c:v>1.5326869559140996</c:v>
                </c:pt>
                <c:pt idx="1123">
                  <c:v>1.5348702527940996</c:v>
                </c:pt>
                <c:pt idx="1124">
                  <c:v>1.5370533703740996</c:v>
                </c:pt>
                <c:pt idx="1125">
                  <c:v>1.5392346349440995</c:v>
                </c:pt>
                <c:pt idx="1126">
                  <c:v>1.5414154174140995</c:v>
                </c:pt>
                <c:pt idx="1127">
                  <c:v>1.5435971588440995</c:v>
                </c:pt>
                <c:pt idx="1128">
                  <c:v>1.5457794036940995</c:v>
                </c:pt>
                <c:pt idx="1129">
                  <c:v>1.5479641955840995</c:v>
                </c:pt>
                <c:pt idx="1130">
                  <c:v>1.5501508045540995</c:v>
                </c:pt>
                <c:pt idx="1131">
                  <c:v>1.5523381128840994</c:v>
                </c:pt>
                <c:pt idx="1132">
                  <c:v>1.5545257549640994</c:v>
                </c:pt>
                <c:pt idx="1133">
                  <c:v>1.5567096094140993</c:v>
                </c:pt>
                <c:pt idx="1134">
                  <c:v>1.5588901778940993</c:v>
                </c:pt>
                <c:pt idx="1135">
                  <c:v>1.5610692871240994</c:v>
                </c:pt>
                <c:pt idx="1136">
                  <c:v>1.5632506055140993</c:v>
                </c:pt>
                <c:pt idx="1137">
                  <c:v>1.5654296048440994</c:v>
                </c:pt>
                <c:pt idx="1138">
                  <c:v>1.5676059627240995</c:v>
                </c:pt>
                <c:pt idx="1139">
                  <c:v>1.5697800681040994</c:v>
                </c:pt>
                <c:pt idx="1140">
                  <c:v>1.5719521024440994</c:v>
                </c:pt>
                <c:pt idx="1141">
                  <c:v>1.5741243773040994</c:v>
                </c:pt>
                <c:pt idx="1142">
                  <c:v>1.5762980986540993</c:v>
                </c:pt>
                <c:pt idx="1143">
                  <c:v>1.5784738856040994</c:v>
                </c:pt>
                <c:pt idx="1144">
                  <c:v>1.5806514426240994</c:v>
                </c:pt>
                <c:pt idx="1145">
                  <c:v>1.5828313536540994</c:v>
                </c:pt>
                <c:pt idx="1146">
                  <c:v>1.5850169165440995</c:v>
                </c:pt>
                <c:pt idx="1147">
                  <c:v>1.5872090564940995</c:v>
                </c:pt>
                <c:pt idx="1148">
                  <c:v>1.5894036592640994</c:v>
                </c:pt>
                <c:pt idx="1149">
                  <c:v>1.5916022976340993</c:v>
                </c:pt>
                <c:pt idx="1150">
                  <c:v>1.5938032249240994</c:v>
                </c:pt>
                <c:pt idx="1151">
                  <c:v>1.5960076324240995</c:v>
                </c:pt>
                <c:pt idx="1152">
                  <c:v>1.5982164438840996</c:v>
                </c:pt>
                <c:pt idx="1153">
                  <c:v>1.6004294447840997</c:v>
                </c:pt>
                <c:pt idx="1154">
                  <c:v>1.6026511775840997</c:v>
                </c:pt>
                <c:pt idx="1155">
                  <c:v>1.6048816537840997</c:v>
                </c:pt>
                <c:pt idx="1156">
                  <c:v>1.6071192847940998</c:v>
                </c:pt>
                <c:pt idx="1157">
                  <c:v>1.6093610727040999</c:v>
                </c:pt>
                <c:pt idx="1158">
                  <c:v>1.6116039621440998</c:v>
                </c:pt>
                <c:pt idx="1159">
                  <c:v>1.6138484476140997</c:v>
                </c:pt>
                <c:pt idx="1160">
                  <c:v>1.6160909044040996</c:v>
                </c:pt>
                <c:pt idx="1161">
                  <c:v>1.6183320520740996</c:v>
                </c:pt>
                <c:pt idx="1162">
                  <c:v>1.6205734896040995</c:v>
                </c:pt>
                <c:pt idx="1163">
                  <c:v>1.6228148503940996</c:v>
                </c:pt>
                <c:pt idx="1164">
                  <c:v>1.6250527053840995</c:v>
                </c:pt>
                <c:pt idx="1165">
                  <c:v>1.6272875540840994</c:v>
                </c:pt>
                <c:pt idx="1166">
                  <c:v>1.6295212569140993</c:v>
                </c:pt>
                <c:pt idx="1167">
                  <c:v>1.6317568870440993</c:v>
                </c:pt>
                <c:pt idx="1168">
                  <c:v>1.6339988197440993</c:v>
                </c:pt>
                <c:pt idx="1169">
                  <c:v>1.6362453251440994</c:v>
                </c:pt>
                <c:pt idx="1170">
                  <c:v>1.6384856161140993</c:v>
                </c:pt>
                <c:pt idx="1171">
                  <c:v>1.6407232919440993</c:v>
                </c:pt>
                <c:pt idx="1172">
                  <c:v>1.6429577762840992</c:v>
                </c:pt>
                <c:pt idx="1173">
                  <c:v>1.6451963516140993</c:v>
                </c:pt>
                <c:pt idx="1174">
                  <c:v>1.6474229591040992</c:v>
                </c:pt>
                <c:pt idx="1175">
                  <c:v>1.6496418493740992</c:v>
                </c:pt>
                <c:pt idx="1176">
                  <c:v>1.6518591571640993</c:v>
                </c:pt>
                <c:pt idx="1177">
                  <c:v>1.6540801285640994</c:v>
                </c:pt>
                <c:pt idx="1178">
                  <c:v>1.6563075685040993</c:v>
                </c:pt>
                <c:pt idx="1179">
                  <c:v>1.6585393792040992</c:v>
                </c:pt>
                <c:pt idx="1180">
                  <c:v>1.6607739505440993</c:v>
                </c:pt>
                <c:pt idx="1181">
                  <c:v>1.6630104057440993</c:v>
                </c:pt>
                <c:pt idx="1182">
                  <c:v>1.6652487882540994</c:v>
                </c:pt>
                <c:pt idx="1183">
                  <c:v>1.6674901030740994</c:v>
                </c:pt>
                <c:pt idx="1184">
                  <c:v>1.6697348519040993</c:v>
                </c:pt>
                <c:pt idx="1185">
                  <c:v>1.6719807160140994</c:v>
                </c:pt>
                <c:pt idx="1186">
                  <c:v>1.6742302346240994</c:v>
                </c:pt>
                <c:pt idx="1187">
                  <c:v>1.6764576621640994</c:v>
                </c:pt>
                <c:pt idx="1188">
                  <c:v>1.6786530240540993</c:v>
                </c:pt>
                <c:pt idx="1189">
                  <c:v>1.6808267089140994</c:v>
                </c:pt>
                <c:pt idx="1190">
                  <c:v>1.6829886716140994</c:v>
                </c:pt>
                <c:pt idx="1191">
                  <c:v>1.6851447905140993</c:v>
                </c:pt>
                <c:pt idx="1192">
                  <c:v>1.6873128863140994</c:v>
                </c:pt>
                <c:pt idx="1193">
                  <c:v>1.6894910532040994</c:v>
                </c:pt>
                <c:pt idx="1194">
                  <c:v>1.6916763438740994</c:v>
                </c:pt>
                <c:pt idx="1195">
                  <c:v>1.6938634433240993</c:v>
                </c:pt>
                <c:pt idx="1196">
                  <c:v>1.6960492702040992</c:v>
                </c:pt>
                <c:pt idx="1197">
                  <c:v>1.6982367806840992</c:v>
                </c:pt>
                <c:pt idx="1198">
                  <c:v>1.7004268434840992</c:v>
                </c:pt>
                <c:pt idx="1199">
                  <c:v>1.7026176799440993</c:v>
                </c:pt>
                <c:pt idx="1200">
                  <c:v>1.7048086989840994</c:v>
                </c:pt>
                <c:pt idx="1201">
                  <c:v>1.7070010612340993</c:v>
                </c:pt>
                <c:pt idx="1202">
                  <c:v>1.7091954266740994</c:v>
                </c:pt>
                <c:pt idx="1203">
                  <c:v>1.7113914420440994</c:v>
                </c:pt>
                <c:pt idx="1204">
                  <c:v>1.7135897735940995</c:v>
                </c:pt>
                <c:pt idx="1205">
                  <c:v>1.7157890581740995</c:v>
                </c:pt>
                <c:pt idx="1206">
                  <c:v>1.7179889201440997</c:v>
                </c:pt>
                <c:pt idx="1207">
                  <c:v>1.7201925293940996</c:v>
                </c:pt>
                <c:pt idx="1208">
                  <c:v>1.7224018451640997</c:v>
                </c:pt>
                <c:pt idx="1209">
                  <c:v>1.7246148521540996</c:v>
                </c:pt>
                <c:pt idx="1210">
                  <c:v>1.7268321539240996</c:v>
                </c:pt>
                <c:pt idx="1211">
                  <c:v>1.7290531738440995</c:v>
                </c:pt>
                <c:pt idx="1212">
                  <c:v>1.7312766202640995</c:v>
                </c:pt>
                <c:pt idx="1213">
                  <c:v>1.7335019388740995</c:v>
                </c:pt>
                <c:pt idx="1214">
                  <c:v>1.7357289539140994</c:v>
                </c:pt>
                <c:pt idx="1215">
                  <c:v>1.7379590461040995</c:v>
                </c:pt>
                <c:pt idx="1216">
                  <c:v>1.7401933716940994</c:v>
                </c:pt>
                <c:pt idx="1217">
                  <c:v>1.7424322555740994</c:v>
                </c:pt>
                <c:pt idx="1218">
                  <c:v>1.7446733014040994</c:v>
                </c:pt>
                <c:pt idx="1219">
                  <c:v>1.7469187875740995</c:v>
                </c:pt>
                <c:pt idx="1220">
                  <c:v>1.7491703158440994</c:v>
                </c:pt>
                <c:pt idx="1221">
                  <c:v>1.7514263714440994</c:v>
                </c:pt>
                <c:pt idx="1222">
                  <c:v>1.7536846519940994</c:v>
                </c:pt>
                <c:pt idx="1223">
                  <c:v>1.7559416834540993</c:v>
                </c:pt>
                <c:pt idx="1224">
                  <c:v>1.7581995670040993</c:v>
                </c:pt>
                <c:pt idx="1225">
                  <c:v>1.7604583774440994</c:v>
                </c:pt>
                <c:pt idx="1226">
                  <c:v>1.7627180555340993</c:v>
                </c:pt>
                <c:pt idx="1227">
                  <c:v>1.7649784414440994</c:v>
                </c:pt>
                <c:pt idx="1228">
                  <c:v>1.7672390611640993</c:v>
                </c:pt>
                <c:pt idx="1229">
                  <c:v>1.7694978000540993</c:v>
                </c:pt>
                <c:pt idx="1230">
                  <c:v>1.7717560564340993</c:v>
                </c:pt>
                <c:pt idx="1231">
                  <c:v>1.7740156694040994</c:v>
                </c:pt>
                <c:pt idx="1232">
                  <c:v>1.7762765177340993</c:v>
                </c:pt>
                <c:pt idx="1233">
                  <c:v>1.7785369879140993</c:v>
                </c:pt>
                <c:pt idx="1234">
                  <c:v>1.7807954026140993</c:v>
                </c:pt>
                <c:pt idx="1235">
                  <c:v>1.7830540620040993</c:v>
                </c:pt>
                <c:pt idx="1236">
                  <c:v>1.7853105246940992</c:v>
                </c:pt>
                <c:pt idx="1237">
                  <c:v>1.7875635790540991</c:v>
                </c:pt>
                <c:pt idx="1238">
                  <c:v>1.7898125359640991</c:v>
                </c:pt>
                <c:pt idx="1239">
                  <c:v>1.7920487657840991</c:v>
                </c:pt>
                <c:pt idx="1240">
                  <c:v>1.7942788412440991</c:v>
                </c:pt>
                <c:pt idx="1241">
                  <c:v>1.7965068023940991</c:v>
                </c:pt>
                <c:pt idx="1242">
                  <c:v>1.7987352031840991</c:v>
                </c:pt>
                <c:pt idx="1243">
                  <c:v>1.8009630497540992</c:v>
                </c:pt>
                <c:pt idx="1244">
                  <c:v>1.8031882388340992</c:v>
                </c:pt>
                <c:pt idx="1245">
                  <c:v>1.8054105136640992</c:v>
                </c:pt>
                <c:pt idx="1246">
                  <c:v>1.8076297247240991</c:v>
                </c:pt>
                <c:pt idx="1247">
                  <c:v>1.8098435244040991</c:v>
                </c:pt>
                <c:pt idx="1248">
                  <c:v>1.8120585253240991</c:v>
                </c:pt>
                <c:pt idx="1249">
                  <c:v>1.814268959014099</c:v>
                </c:pt>
                <c:pt idx="1250">
                  <c:v>1.816475877074099</c:v>
                </c:pt>
                <c:pt idx="1251">
                  <c:v>1.8186821131540989</c:v>
                </c:pt>
                <c:pt idx="1252">
                  <c:v>1.8208887258940989</c:v>
                </c:pt>
                <c:pt idx="1253">
                  <c:v>1.8230983282540989</c:v>
                </c:pt>
                <c:pt idx="1254">
                  <c:v>1.8253122273340989</c:v>
                </c:pt>
                <c:pt idx="1255">
                  <c:v>1.827529320374099</c:v>
                </c:pt>
                <c:pt idx="1256">
                  <c:v>1.829751454864099</c:v>
                </c:pt>
                <c:pt idx="1257">
                  <c:v>1.8319805102840989</c:v>
                </c:pt>
                <c:pt idx="1258">
                  <c:v>1.8342166160640989</c:v>
                </c:pt>
                <c:pt idx="1259">
                  <c:v>1.836458291444099</c:v>
                </c:pt>
                <c:pt idx="1260">
                  <c:v>1.8387056262040991</c:v>
                </c:pt>
                <c:pt idx="1261">
                  <c:v>1.8409589020240991</c:v>
                </c:pt>
                <c:pt idx="1262">
                  <c:v>1.843212391254099</c:v>
                </c:pt>
                <c:pt idx="1263">
                  <c:v>1.845476339844099</c:v>
                </c:pt>
                <c:pt idx="1264">
                  <c:v>1.847755657274099</c:v>
                </c:pt>
                <c:pt idx="1265">
                  <c:v>1.8500427302540989</c:v>
                </c:pt>
                <c:pt idx="1266">
                  <c:v>1.8523373919040989</c:v>
                </c:pt>
                <c:pt idx="1267">
                  <c:v>1.8546351826740988</c:v>
                </c:pt>
                <c:pt idx="1268">
                  <c:v>1.8569345126340988</c:v>
                </c:pt>
                <c:pt idx="1269">
                  <c:v>1.8592290265440987</c:v>
                </c:pt>
                <c:pt idx="1270">
                  <c:v>1.8615234827740987</c:v>
                </c:pt>
                <c:pt idx="1271">
                  <c:v>1.8638173466240988</c:v>
                </c:pt>
                <c:pt idx="1272">
                  <c:v>1.8661132633140989</c:v>
                </c:pt>
                <c:pt idx="1273">
                  <c:v>1.8684140141740988</c:v>
                </c:pt>
                <c:pt idx="1274">
                  <c:v>1.8707148430940987</c:v>
                </c:pt>
                <c:pt idx="1275">
                  <c:v>1.8730175287640987</c:v>
                </c:pt>
                <c:pt idx="1276">
                  <c:v>1.8753271612540987</c:v>
                </c:pt>
                <c:pt idx="1277">
                  <c:v>1.8776387138940986</c:v>
                </c:pt>
                <c:pt idx="1278">
                  <c:v>1.8799523409340986</c:v>
                </c:pt>
                <c:pt idx="1279">
                  <c:v>1.8822702023140985</c:v>
                </c:pt>
                <c:pt idx="1280">
                  <c:v>1.8845912448740985</c:v>
                </c:pt>
                <c:pt idx="1281">
                  <c:v>1.8869166733540985</c:v>
                </c:pt>
                <c:pt idx="1282">
                  <c:v>1.8892444919540985</c:v>
                </c:pt>
                <c:pt idx="1283">
                  <c:v>1.8915738772240984</c:v>
                </c:pt>
                <c:pt idx="1284">
                  <c:v>1.8939051049840985</c:v>
                </c:pt>
                <c:pt idx="1285">
                  <c:v>1.8962375079440985</c:v>
                </c:pt>
                <c:pt idx="1286">
                  <c:v>1.8985724206740986</c:v>
                </c:pt>
                <c:pt idx="1287">
                  <c:v>1.9009078211440986</c:v>
                </c:pt>
                <c:pt idx="1288">
                  <c:v>1.9032444541940987</c:v>
                </c:pt>
                <c:pt idx="1289">
                  <c:v>1.9055828602440987</c:v>
                </c:pt>
                <c:pt idx="1290">
                  <c:v>1.9079226577140986</c:v>
                </c:pt>
                <c:pt idx="1291">
                  <c:v>1.9102637034340986</c:v>
                </c:pt>
                <c:pt idx="1292">
                  <c:v>1.9126072494240987</c:v>
                </c:pt>
                <c:pt idx="1293">
                  <c:v>1.9149544665540987</c:v>
                </c:pt>
                <c:pt idx="1294">
                  <c:v>1.9173033377140987</c:v>
                </c:pt>
                <c:pt idx="1295">
                  <c:v>1.9196518717640987</c:v>
                </c:pt>
                <c:pt idx="1296">
                  <c:v>1.9219991515240986</c:v>
                </c:pt>
                <c:pt idx="1297">
                  <c:v>1.9243351113840985</c:v>
                </c:pt>
                <c:pt idx="1298">
                  <c:v>1.9266691619440985</c:v>
                </c:pt>
                <c:pt idx="1299">
                  <c:v>1.9290078032740985</c:v>
                </c:pt>
                <c:pt idx="1300">
                  <c:v>1.9313481601140985</c:v>
                </c:pt>
                <c:pt idx="1301">
                  <c:v>1.9336876273940984</c:v>
                </c:pt>
                <c:pt idx="1302">
                  <c:v>1.9360272803340983</c:v>
                </c:pt>
                <c:pt idx="1303">
                  <c:v>1.9383682322440983</c:v>
                </c:pt>
                <c:pt idx="1304">
                  <c:v>1.9407112745540982</c:v>
                </c:pt>
                <c:pt idx="1305">
                  <c:v>1.9430553844940981</c:v>
                </c:pt>
                <c:pt idx="1306">
                  <c:v>1.9454019812540981</c:v>
                </c:pt>
                <c:pt idx="1307">
                  <c:v>1.9477465921040982</c:v>
                </c:pt>
                <c:pt idx="1308">
                  <c:v>1.9500900616640982</c:v>
                </c:pt>
                <c:pt idx="1309">
                  <c:v>1.952433973034098</c:v>
                </c:pt>
                <c:pt idx="1310">
                  <c:v>1.954776132244098</c:v>
                </c:pt>
                <c:pt idx="1311">
                  <c:v>1.9571195369540979</c:v>
                </c:pt>
                <c:pt idx="1312">
                  <c:v>1.9594622606140979</c:v>
                </c:pt>
                <c:pt idx="1313">
                  <c:v>1.961806584964098</c:v>
                </c:pt>
                <c:pt idx="1314">
                  <c:v>1.964151681494098</c:v>
                </c:pt>
                <c:pt idx="1315">
                  <c:v>1.9664953644840981</c:v>
                </c:pt>
                <c:pt idx="1316">
                  <c:v>1.9688475270140982</c:v>
                </c:pt>
                <c:pt idx="1317">
                  <c:v>1.9712036432440982</c:v>
                </c:pt>
                <c:pt idx="1318">
                  <c:v>1.9735632246440982</c:v>
                </c:pt>
                <c:pt idx="1319">
                  <c:v>1.9759275687040982</c:v>
                </c:pt>
                <c:pt idx="1320">
                  <c:v>1.9782954013540983</c:v>
                </c:pt>
                <c:pt idx="1321">
                  <c:v>1.9806663591240983</c:v>
                </c:pt>
                <c:pt idx="1322">
                  <c:v>1.9830443195240983</c:v>
                </c:pt>
                <c:pt idx="1323">
                  <c:v>1.9854226039140983</c:v>
                </c:pt>
                <c:pt idx="1324">
                  <c:v>1.9878017731440982</c:v>
                </c:pt>
                <c:pt idx="1325">
                  <c:v>1.9901781555940983</c:v>
                </c:pt>
                <c:pt idx="1326">
                  <c:v>1.9925527298440984</c:v>
                </c:pt>
                <c:pt idx="1327">
                  <c:v>1.9949257450640985</c:v>
                </c:pt>
                <c:pt idx="1328">
                  <c:v>1.9973004448640985</c:v>
                </c:pt>
                <c:pt idx="1329">
                  <c:v>1.9996694263240986</c:v>
                </c:pt>
                <c:pt idx="1330">
                  <c:v>2.0020295507340986</c:v>
                </c:pt>
                <c:pt idx="1331">
                  <c:v>2.0043887022340985</c:v>
                </c:pt>
                <c:pt idx="1332">
                  <c:v>2.0067440778640986</c:v>
                </c:pt>
                <c:pt idx="1333">
                  <c:v>2.0090944790340988</c:v>
                </c:pt>
                <c:pt idx="1334">
                  <c:v>2.0114442499440988</c:v>
                </c:pt>
                <c:pt idx="1335">
                  <c:v>2.0137939796340989</c:v>
                </c:pt>
                <c:pt idx="1336">
                  <c:v>2.0161445849740991</c:v>
                </c:pt>
                <c:pt idx="1337">
                  <c:v>2.0184959092040993</c:v>
                </c:pt>
                <c:pt idx="1338">
                  <c:v>2.0208486996940991</c:v>
                </c:pt>
                <c:pt idx="1339">
                  <c:v>2.0232018806840992</c:v>
                </c:pt>
                <c:pt idx="1340">
                  <c:v>2.0255601416940991</c:v>
                </c:pt>
                <c:pt idx="1341">
                  <c:v>2.0279225325540993</c:v>
                </c:pt>
                <c:pt idx="1342">
                  <c:v>2.0302856888340992</c:v>
                </c:pt>
                <c:pt idx="1343">
                  <c:v>2.0326503769240993</c:v>
                </c:pt>
                <c:pt idx="1344">
                  <c:v>2.0350144180440992</c:v>
                </c:pt>
                <c:pt idx="1345">
                  <c:v>2.0373755874140991</c:v>
                </c:pt>
                <c:pt idx="1346">
                  <c:v>2.0397271242940991</c:v>
                </c:pt>
                <c:pt idx="1347">
                  <c:v>2.0420757695940992</c:v>
                </c:pt>
                <c:pt idx="1348">
                  <c:v>2.0444240064240993</c:v>
                </c:pt>
                <c:pt idx="1349">
                  <c:v>2.0467709445140994</c:v>
                </c:pt>
                <c:pt idx="1350">
                  <c:v>2.0491196215540994</c:v>
                </c:pt>
                <c:pt idx="1351">
                  <c:v>2.0514727954540994</c:v>
                </c:pt>
                <c:pt idx="1352">
                  <c:v>2.0538273225740995</c:v>
                </c:pt>
                <c:pt idx="1353">
                  <c:v>2.0561821061240995</c:v>
                </c:pt>
                <c:pt idx="1354">
                  <c:v>2.0585423500440996</c:v>
                </c:pt>
                <c:pt idx="1355">
                  <c:v>2.0609090841440998</c:v>
                </c:pt>
                <c:pt idx="1356">
                  <c:v>2.0632809525940998</c:v>
                </c:pt>
                <c:pt idx="1357">
                  <c:v>2.0656568047341</c:v>
                </c:pt>
                <c:pt idx="1358">
                  <c:v>2.0680312397441001</c:v>
                </c:pt>
                <c:pt idx="1359">
                  <c:v>2.0704125496941002</c:v>
                </c:pt>
                <c:pt idx="1360">
                  <c:v>2.0727952199741</c:v>
                </c:pt>
                <c:pt idx="1361">
                  <c:v>2.0751795416841001</c:v>
                </c:pt>
                <c:pt idx="1362">
                  <c:v>2.0775649660441</c:v>
                </c:pt>
                <c:pt idx="1363">
                  <c:v>2.0799512714641</c:v>
                </c:pt>
                <c:pt idx="1364">
                  <c:v>2.0823402290541</c:v>
                </c:pt>
                <c:pt idx="1365">
                  <c:v>2.0847327130141</c:v>
                </c:pt>
                <c:pt idx="1366">
                  <c:v>2.0871284372540999</c:v>
                </c:pt>
                <c:pt idx="1367">
                  <c:v>2.0895261971740999</c:v>
                </c:pt>
                <c:pt idx="1368">
                  <c:v>2.0919288479441001</c:v>
                </c:pt>
                <c:pt idx="1369">
                  <c:v>2.0943340980040999</c:v>
                </c:pt>
                <c:pt idx="1370">
                  <c:v>2.0967422662641</c:v>
                </c:pt>
                <c:pt idx="1371">
                  <c:v>2.0991514534441</c:v>
                </c:pt>
                <c:pt idx="1372">
                  <c:v>2.1015603058540999</c:v>
                </c:pt>
                <c:pt idx="1373">
                  <c:v>2.1039684127440998</c:v>
                </c:pt>
                <c:pt idx="1374">
                  <c:v>2.1063815692840997</c:v>
                </c:pt>
                <c:pt idx="1375">
                  <c:v>2.1087941702640998</c:v>
                </c:pt>
                <c:pt idx="1376">
                  <c:v>2.1112089077940999</c:v>
                </c:pt>
                <c:pt idx="1377">
                  <c:v>2.1136279370240998</c:v>
                </c:pt>
                <c:pt idx="1378">
                  <c:v>2.1160394650740999</c:v>
                </c:pt>
                <c:pt idx="1379">
                  <c:v>2.1184453197441</c:v>
                </c:pt>
                <c:pt idx="1380">
                  <c:v>2.1208512147740999</c:v>
                </c:pt>
                <c:pt idx="1381">
                  <c:v>2.1232580885440999</c:v>
                </c:pt>
                <c:pt idx="1382">
                  <c:v>2.1256639767641001</c:v>
                </c:pt>
                <c:pt idx="1383">
                  <c:v>2.1280689678341003</c:v>
                </c:pt>
                <c:pt idx="1384">
                  <c:v>2.1304688480041003</c:v>
                </c:pt>
                <c:pt idx="1385">
                  <c:v>2.1328649504541004</c:v>
                </c:pt>
                <c:pt idx="1386">
                  <c:v>2.1352599268341006</c:v>
                </c:pt>
                <c:pt idx="1387">
                  <c:v>2.1375903728241008</c:v>
                </c:pt>
                <c:pt idx="1388">
                  <c:v>2.1399199992441007</c:v>
                </c:pt>
                <c:pt idx="1389">
                  <c:v>2.1422522370041008</c:v>
                </c:pt>
                <c:pt idx="1390">
                  <c:v>2.1445873662541008</c:v>
                </c:pt>
                <c:pt idx="1391">
                  <c:v>2.1469267276341006</c:v>
                </c:pt>
                <c:pt idx="1392">
                  <c:v>2.1492728154741005</c:v>
                </c:pt>
                <c:pt idx="1393">
                  <c:v>2.1516269912541004</c:v>
                </c:pt>
                <c:pt idx="1394">
                  <c:v>2.1539912099741003</c:v>
                </c:pt>
                <c:pt idx="1395">
                  <c:v>2.1563575466041005</c:v>
                </c:pt>
                <c:pt idx="1396">
                  <c:v>2.1587200974641005</c:v>
                </c:pt>
                <c:pt idx="1397">
                  <c:v>2.1610790403541005</c:v>
                </c:pt>
                <c:pt idx="1398">
                  <c:v>2.1634436414241005</c:v>
                </c:pt>
                <c:pt idx="1399">
                  <c:v>2.1658170416841007</c:v>
                </c:pt>
                <c:pt idx="1400">
                  <c:v>2.1681997232941006</c:v>
                </c:pt>
                <c:pt idx="1401">
                  <c:v>2.1705933503341006</c:v>
                </c:pt>
                <c:pt idx="1402">
                  <c:v>2.1729885137141007</c:v>
                </c:pt>
                <c:pt idx="1403">
                  <c:v>2.1753943836141008</c:v>
                </c:pt>
                <c:pt idx="1404">
                  <c:v>2.1777917642041009</c:v>
                </c:pt>
                <c:pt idx="1405">
                  <c:v>2.1801830075641009</c:v>
                </c:pt>
                <c:pt idx="1406">
                  <c:v>2.1825788535041011</c:v>
                </c:pt>
                <c:pt idx="1407">
                  <c:v>2.1849745052641012</c:v>
                </c:pt>
                <c:pt idx="1408">
                  <c:v>2.1873807675141013</c:v>
                </c:pt>
                <c:pt idx="1409">
                  <c:v>2.1897877311941012</c:v>
                </c:pt>
                <c:pt idx="1410">
                  <c:v>2.1921976628041011</c:v>
                </c:pt>
                <c:pt idx="1411">
                  <c:v>2.1946050509041011</c:v>
                </c:pt>
                <c:pt idx="1412">
                  <c:v>2.1970031076841012</c:v>
                </c:pt>
                <c:pt idx="1413">
                  <c:v>2.1993992960441013</c:v>
                </c:pt>
                <c:pt idx="1414">
                  <c:v>2.2017661320741015</c:v>
                </c:pt>
                <c:pt idx="1415">
                  <c:v>2.2041351484441014</c:v>
                </c:pt>
                <c:pt idx="1416">
                  <c:v>2.2065078528741013</c:v>
                </c:pt>
                <c:pt idx="1417">
                  <c:v>2.2088848961741014</c:v>
                </c:pt>
                <c:pt idx="1418">
                  <c:v>2.2112629875641012</c:v>
                </c:pt>
                <c:pt idx="1419">
                  <c:v>2.2136392531241014</c:v>
                </c:pt>
                <c:pt idx="1420">
                  <c:v>2.2160131155841012</c:v>
                </c:pt>
                <c:pt idx="1421">
                  <c:v>2.2183793750541012</c:v>
                </c:pt>
                <c:pt idx="1422">
                  <c:v>2.2207395432241013</c:v>
                </c:pt>
                <c:pt idx="1423">
                  <c:v>2.2230974781841013</c:v>
                </c:pt>
                <c:pt idx="1424">
                  <c:v>2.2254538651441012</c:v>
                </c:pt>
                <c:pt idx="1425">
                  <c:v>2.2278097991441013</c:v>
                </c:pt>
                <c:pt idx="1426">
                  <c:v>2.2301617115141013</c:v>
                </c:pt>
                <c:pt idx="1427">
                  <c:v>2.2325123296241012</c:v>
                </c:pt>
                <c:pt idx="1428">
                  <c:v>2.234864245484101</c:v>
                </c:pt>
                <c:pt idx="1429">
                  <c:v>2.2372161543141011</c:v>
                </c:pt>
                <c:pt idx="1430">
                  <c:v>2.2395686404641011</c:v>
                </c:pt>
                <c:pt idx="1431">
                  <c:v>2.2419236891041012</c:v>
                </c:pt>
                <c:pt idx="1432">
                  <c:v>2.2442779589241013</c:v>
                </c:pt>
                <c:pt idx="1433">
                  <c:v>2.2466310761741015</c:v>
                </c:pt>
                <c:pt idx="1434">
                  <c:v>2.2489808049441016</c:v>
                </c:pt>
                <c:pt idx="1435">
                  <c:v>2.2513333820641015</c:v>
                </c:pt>
                <c:pt idx="1436">
                  <c:v>2.2536867573841013</c:v>
                </c:pt>
                <c:pt idx="1437">
                  <c:v>2.2560579267141012</c:v>
                </c:pt>
                <c:pt idx="1438">
                  <c:v>2.2584230014441014</c:v>
                </c:pt>
                <c:pt idx="1439">
                  <c:v>2.2607767912241012</c:v>
                </c:pt>
                <c:pt idx="1440">
                  <c:v>2.2631255156941013</c:v>
                </c:pt>
                <c:pt idx="1441">
                  <c:v>2.2654690599941012</c:v>
                </c:pt>
                <c:pt idx="1442">
                  <c:v>2.2678068231341011</c:v>
                </c:pt>
                <c:pt idx="1443">
                  <c:v>2.2701367476641012</c:v>
                </c:pt>
                <c:pt idx="1444">
                  <c:v>2.2724591793241014</c:v>
                </c:pt>
                <c:pt idx="1445">
                  <c:v>2.2748249332341013</c:v>
                </c:pt>
                <c:pt idx="1446">
                  <c:v>2.2771762722241013</c:v>
                </c:pt>
                <c:pt idx="1447">
                  <c:v>2.2795138482841013</c:v>
                </c:pt>
                <c:pt idx="1448">
                  <c:v>2.2818415603641014</c:v>
                </c:pt>
                <c:pt idx="1449">
                  <c:v>2.2841627812441012</c:v>
                </c:pt>
                <c:pt idx="1450">
                  <c:v>2.2864784582341011</c:v>
                </c:pt>
                <c:pt idx="1451">
                  <c:v>2.2887889327141013</c:v>
                </c:pt>
                <c:pt idx="1452">
                  <c:v>2.2911004423041015</c:v>
                </c:pt>
                <c:pt idx="1453">
                  <c:v>2.2934060521841015</c:v>
                </c:pt>
                <c:pt idx="1454">
                  <c:v>2.2957049443741013</c:v>
                </c:pt>
                <c:pt idx="1455">
                  <c:v>2.2980024150141012</c:v>
                </c:pt>
                <c:pt idx="1456">
                  <c:v>2.3002955530941014</c:v>
                </c:pt>
                <c:pt idx="1457">
                  <c:v>2.3025917541941014</c:v>
                </c:pt>
                <c:pt idx="1458">
                  <c:v>2.3048929220841012</c:v>
                </c:pt>
                <c:pt idx="1459">
                  <c:v>2.3071954101141015</c:v>
                </c:pt>
                <c:pt idx="1460">
                  <c:v>2.3095000154641014</c:v>
                </c:pt>
                <c:pt idx="1461">
                  <c:v>2.3118049538641015</c:v>
                </c:pt>
                <c:pt idx="1462">
                  <c:v>2.3141104915041013</c:v>
                </c:pt>
                <c:pt idx="1463">
                  <c:v>2.3164158032841011</c:v>
                </c:pt>
                <c:pt idx="1464">
                  <c:v>2.3187211874941012</c:v>
                </c:pt>
                <c:pt idx="1465">
                  <c:v>2.3210206316041013</c:v>
                </c:pt>
                <c:pt idx="1466">
                  <c:v>2.3233226926041013</c:v>
                </c:pt>
                <c:pt idx="1467">
                  <c:v>2.3256242210641012</c:v>
                </c:pt>
                <c:pt idx="1468">
                  <c:v>2.3279252638041013</c:v>
                </c:pt>
                <c:pt idx="1469">
                  <c:v>2.3302272413141014</c:v>
                </c:pt>
                <c:pt idx="1470">
                  <c:v>2.3324649342641015</c:v>
                </c:pt>
                <c:pt idx="1471">
                  <c:v>2.3347097903541014</c:v>
                </c:pt>
                <c:pt idx="1472">
                  <c:v>2.3369697145441015</c:v>
                </c:pt>
                <c:pt idx="1473">
                  <c:v>2.3392356372341014</c:v>
                </c:pt>
                <c:pt idx="1474">
                  <c:v>2.3415030673141013</c:v>
                </c:pt>
                <c:pt idx="1475">
                  <c:v>2.3437723669341013</c:v>
                </c:pt>
                <c:pt idx="1476">
                  <c:v>2.3460420091341012</c:v>
                </c:pt>
                <c:pt idx="1477">
                  <c:v>2.3483158839841014</c:v>
                </c:pt>
                <c:pt idx="1478">
                  <c:v>2.3505932098741016</c:v>
                </c:pt>
                <c:pt idx="1479">
                  <c:v>2.3528715024441014</c:v>
                </c:pt>
                <c:pt idx="1480">
                  <c:v>2.3551496793641014</c:v>
                </c:pt>
                <c:pt idx="1481">
                  <c:v>2.3574182622141016</c:v>
                </c:pt>
                <c:pt idx="1482">
                  <c:v>2.3596944589541016</c:v>
                </c:pt>
                <c:pt idx="1483">
                  <c:v>2.3619616387541016</c:v>
                </c:pt>
                <c:pt idx="1484">
                  <c:v>2.3642307363841017</c:v>
                </c:pt>
                <c:pt idx="1485">
                  <c:v>2.3665027320641019</c:v>
                </c:pt>
                <c:pt idx="1486">
                  <c:v>2.3687730946341019</c:v>
                </c:pt>
                <c:pt idx="1487">
                  <c:v>2.3710395385941019</c:v>
                </c:pt>
                <c:pt idx="1488">
                  <c:v>2.3733004976241019</c:v>
                </c:pt>
                <c:pt idx="1489">
                  <c:v>2.3755570114041018</c:v>
                </c:pt>
                <c:pt idx="1490">
                  <c:v>2.377808010854102</c:v>
                </c:pt>
                <c:pt idx="1491">
                  <c:v>2.3800568121641019</c:v>
                </c:pt>
                <c:pt idx="1492">
                  <c:v>2.382304402044102</c:v>
                </c:pt>
                <c:pt idx="1493">
                  <c:v>2.3845500511541018</c:v>
                </c:pt>
                <c:pt idx="1494">
                  <c:v>2.3867927520841019</c:v>
                </c:pt>
                <c:pt idx="1495">
                  <c:v>2.389032624084102</c:v>
                </c:pt>
                <c:pt idx="1496">
                  <c:v>2.3912707500741019</c:v>
                </c:pt>
                <c:pt idx="1497">
                  <c:v>2.3935053271841018</c:v>
                </c:pt>
                <c:pt idx="1498">
                  <c:v>2.3957390449441016</c:v>
                </c:pt>
                <c:pt idx="1499">
                  <c:v>2.3979707680741016</c:v>
                </c:pt>
                <c:pt idx="1500">
                  <c:v>2.4002013451841018</c:v>
                </c:pt>
                <c:pt idx="1501">
                  <c:v>2.4024318648241016</c:v>
                </c:pt>
                <c:pt idx="1502">
                  <c:v>2.4046629249641018</c:v>
                </c:pt>
                <c:pt idx="1503">
                  <c:v>2.406893212254102</c:v>
                </c:pt>
                <c:pt idx="1504">
                  <c:v>2.4091237097841018</c:v>
                </c:pt>
                <c:pt idx="1505">
                  <c:v>2.4113551255041017</c:v>
                </c:pt>
                <c:pt idx="1506">
                  <c:v>2.4135872082241017</c:v>
                </c:pt>
                <c:pt idx="1507">
                  <c:v>2.4158192874941018</c:v>
                </c:pt>
                <c:pt idx="1508">
                  <c:v>2.4180528626641018</c:v>
                </c:pt>
                <c:pt idx="1509">
                  <c:v>2.4202874828741017</c:v>
                </c:pt>
                <c:pt idx="1510">
                  <c:v>2.4225244984641017</c:v>
                </c:pt>
                <c:pt idx="1511">
                  <c:v>2.4247659531741017</c:v>
                </c:pt>
                <c:pt idx="1512">
                  <c:v>2.4270099880141016</c:v>
                </c:pt>
                <c:pt idx="1513">
                  <c:v>2.4292563770141018</c:v>
                </c:pt>
                <c:pt idx="1514">
                  <c:v>2.4315043883141017</c:v>
                </c:pt>
                <c:pt idx="1515">
                  <c:v>2.4337536685341017</c:v>
                </c:pt>
                <c:pt idx="1516">
                  <c:v>2.4360034150441017</c:v>
                </c:pt>
                <c:pt idx="1517">
                  <c:v>2.4382535278641018</c:v>
                </c:pt>
                <c:pt idx="1518">
                  <c:v>2.4405058688141019</c:v>
                </c:pt>
                <c:pt idx="1519">
                  <c:v>2.442759357154102</c:v>
                </c:pt>
                <c:pt idx="1520">
                  <c:v>2.445015003284102</c:v>
                </c:pt>
                <c:pt idx="1521">
                  <c:v>2.4472734614241021</c:v>
                </c:pt>
                <c:pt idx="1522">
                  <c:v>2.4495376269341023</c:v>
                </c:pt>
                <c:pt idx="1523">
                  <c:v>2.4518082055641024</c:v>
                </c:pt>
                <c:pt idx="1524">
                  <c:v>2.4540915383941022</c:v>
                </c:pt>
                <c:pt idx="1525">
                  <c:v>2.4563763230941023</c:v>
                </c:pt>
                <c:pt idx="1526">
                  <c:v>2.4586448273341022</c:v>
                </c:pt>
                <c:pt idx="1527">
                  <c:v>2.460905709154102</c:v>
                </c:pt>
                <c:pt idx="1528">
                  <c:v>2.463164392594102</c:v>
                </c:pt>
                <c:pt idx="1529">
                  <c:v>2.4654237867541022</c:v>
                </c:pt>
                <c:pt idx="1530">
                  <c:v>2.4676857603741023</c:v>
                </c:pt>
                <c:pt idx="1531">
                  <c:v>2.4699518071741022</c:v>
                </c:pt>
                <c:pt idx="1532">
                  <c:v>2.4722213369741022</c:v>
                </c:pt>
                <c:pt idx="1533">
                  <c:v>2.4744910652441021</c:v>
                </c:pt>
                <c:pt idx="1534">
                  <c:v>2.476763573254102</c:v>
                </c:pt>
                <c:pt idx="1535">
                  <c:v>2.479038384934102</c:v>
                </c:pt>
                <c:pt idx="1536">
                  <c:v>2.4813151845841022</c:v>
                </c:pt>
                <c:pt idx="1537">
                  <c:v>2.4835930621041022</c:v>
                </c:pt>
                <c:pt idx="1538">
                  <c:v>2.4858742898341024</c:v>
                </c:pt>
                <c:pt idx="1539">
                  <c:v>2.4881601247841023</c:v>
                </c:pt>
                <c:pt idx="1540">
                  <c:v>2.4904490321541024</c:v>
                </c:pt>
                <c:pt idx="1541">
                  <c:v>2.4927391600841022</c:v>
                </c:pt>
                <c:pt idx="1542">
                  <c:v>2.4950300293141021</c:v>
                </c:pt>
                <c:pt idx="1543">
                  <c:v>2.4973217992041019</c:v>
                </c:pt>
                <c:pt idx="1544">
                  <c:v>2.499614672704102</c:v>
                </c:pt>
                <c:pt idx="1545">
                  <c:v>2.5019086811241018</c:v>
                </c:pt>
                <c:pt idx="1546">
                  <c:v>2.5042052232741017</c:v>
                </c:pt>
                <c:pt idx="1547">
                  <c:v>2.5065053171141018</c:v>
                </c:pt>
                <c:pt idx="1548">
                  <c:v>2.5088074248941017</c:v>
                </c:pt>
                <c:pt idx="1549">
                  <c:v>2.5111161987541015</c:v>
                </c:pt>
                <c:pt idx="1550">
                  <c:v>2.5134290137941013</c:v>
                </c:pt>
                <c:pt idx="1551">
                  <c:v>2.5157448121541015</c:v>
                </c:pt>
                <c:pt idx="1552">
                  <c:v>2.5180609171241013</c:v>
                </c:pt>
                <c:pt idx="1553">
                  <c:v>2.5203775322041011</c:v>
                </c:pt>
                <c:pt idx="1554">
                  <c:v>2.522694373834101</c:v>
                </c:pt>
                <c:pt idx="1555">
                  <c:v>2.525011571484101</c:v>
                </c:pt>
                <c:pt idx="1556">
                  <c:v>2.5273295542241012</c:v>
                </c:pt>
                <c:pt idx="1557">
                  <c:v>2.5296474152341011</c:v>
                </c:pt>
                <c:pt idx="1558">
                  <c:v>2.5319641184341011</c:v>
                </c:pt>
                <c:pt idx="1559">
                  <c:v>2.5342781942141013</c:v>
                </c:pt>
                <c:pt idx="1560">
                  <c:v>2.5365903583541014</c:v>
                </c:pt>
                <c:pt idx="1561">
                  <c:v>2.5389004322141013</c:v>
                </c:pt>
                <c:pt idx="1562">
                  <c:v>2.5412108348141014</c:v>
                </c:pt>
                <c:pt idx="1563">
                  <c:v>2.5435209274041015</c:v>
                </c:pt>
                <c:pt idx="1564">
                  <c:v>2.5458294246941016</c:v>
                </c:pt>
                <c:pt idx="1565">
                  <c:v>2.5481371046641015</c:v>
                </c:pt>
                <c:pt idx="1566">
                  <c:v>2.5504477687441014</c:v>
                </c:pt>
                <c:pt idx="1567">
                  <c:v>2.5527596750141015</c:v>
                </c:pt>
                <c:pt idx="1568">
                  <c:v>2.5550752845741016</c:v>
                </c:pt>
                <c:pt idx="1569">
                  <c:v>2.5573931788441016</c:v>
                </c:pt>
                <c:pt idx="1570">
                  <c:v>2.5597110261041016</c:v>
                </c:pt>
                <c:pt idx="1571">
                  <c:v>2.5620324948541016</c:v>
                </c:pt>
                <c:pt idx="1572">
                  <c:v>2.5643567017941016</c:v>
                </c:pt>
                <c:pt idx="1573">
                  <c:v>2.5666831482341017</c:v>
                </c:pt>
                <c:pt idx="1574">
                  <c:v>2.5690095284841017</c:v>
                </c:pt>
                <c:pt idx="1575">
                  <c:v>2.5713269351741017</c:v>
                </c:pt>
                <c:pt idx="1576">
                  <c:v>2.5736921748541017</c:v>
                </c:pt>
                <c:pt idx="1577">
                  <c:v>2.5760287464941016</c:v>
                </c:pt>
                <c:pt idx="1578">
                  <c:v>2.5783633420441014</c:v>
                </c:pt>
                <c:pt idx="1579">
                  <c:v>2.5806967164041015</c:v>
                </c:pt>
                <c:pt idx="1580">
                  <c:v>2.5830246818041016</c:v>
                </c:pt>
                <c:pt idx="1581">
                  <c:v>2.5853502886941016</c:v>
                </c:pt>
                <c:pt idx="1582">
                  <c:v>2.5876742471141014</c:v>
                </c:pt>
                <c:pt idx="1583">
                  <c:v>2.5899966441541014</c:v>
                </c:pt>
                <c:pt idx="1584">
                  <c:v>2.5923166134441011</c:v>
                </c:pt>
                <c:pt idx="1585">
                  <c:v>2.5946370282941009</c:v>
                </c:pt>
                <c:pt idx="1586">
                  <c:v>2.5969576741441007</c:v>
                </c:pt>
                <c:pt idx="1587">
                  <c:v>2.5992782171941009</c:v>
                </c:pt>
                <c:pt idx="1588">
                  <c:v>2.6015988956341007</c:v>
                </c:pt>
                <c:pt idx="1589">
                  <c:v>2.6039181337641009</c:v>
                </c:pt>
                <c:pt idx="1590">
                  <c:v>2.6062364142141008</c:v>
                </c:pt>
                <c:pt idx="1591">
                  <c:v>2.6085540522541009</c:v>
                </c:pt>
                <c:pt idx="1592">
                  <c:v>2.6108707917541008</c:v>
                </c:pt>
                <c:pt idx="1593">
                  <c:v>2.6131869198441007</c:v>
                </c:pt>
                <c:pt idx="1594">
                  <c:v>2.6155018674141006</c:v>
                </c:pt>
                <c:pt idx="1595">
                  <c:v>2.6178155167641006</c:v>
                </c:pt>
                <c:pt idx="1596">
                  <c:v>2.6201272292341007</c:v>
                </c:pt>
                <c:pt idx="1597">
                  <c:v>2.6224355756041007</c:v>
                </c:pt>
                <c:pt idx="1598">
                  <c:v>2.6247420933041008</c:v>
                </c:pt>
                <c:pt idx="1599">
                  <c:v>2.6270474012941007</c:v>
                </c:pt>
                <c:pt idx="1600">
                  <c:v>2.6293523319841006</c:v>
                </c:pt>
                <c:pt idx="1601">
                  <c:v>2.6316612334441007</c:v>
                </c:pt>
                <c:pt idx="1602">
                  <c:v>2.633965379894101</c:v>
                </c:pt>
                <c:pt idx="1603">
                  <c:v>2.6362675608241011</c:v>
                </c:pt>
                <c:pt idx="1604">
                  <c:v>2.6385714749541012</c:v>
                </c:pt>
                <c:pt idx="1605">
                  <c:v>2.6408742714741011</c:v>
                </c:pt>
                <c:pt idx="1606">
                  <c:v>2.643175826104101</c:v>
                </c:pt>
                <c:pt idx="1607">
                  <c:v>2.645476803724101</c:v>
                </c:pt>
                <c:pt idx="1608">
                  <c:v>2.6477775926141009</c:v>
                </c:pt>
                <c:pt idx="1609">
                  <c:v>2.6500785567641008</c:v>
                </c:pt>
                <c:pt idx="1610">
                  <c:v>2.6523795017841008</c:v>
                </c:pt>
                <c:pt idx="1611">
                  <c:v>2.6546818639341008</c:v>
                </c:pt>
                <c:pt idx="1612">
                  <c:v>2.6569834303741007</c:v>
                </c:pt>
                <c:pt idx="1613">
                  <c:v>2.6592853474941007</c:v>
                </c:pt>
                <c:pt idx="1614">
                  <c:v>2.6615881031541009</c:v>
                </c:pt>
                <c:pt idx="1615">
                  <c:v>2.6638916763441007</c:v>
                </c:pt>
                <c:pt idx="1616">
                  <c:v>2.6661954996041008</c:v>
                </c:pt>
                <c:pt idx="1617">
                  <c:v>2.6684980368641007</c:v>
                </c:pt>
                <c:pt idx="1618">
                  <c:v>2.6708010170941008</c:v>
                </c:pt>
                <c:pt idx="1619">
                  <c:v>2.6731027927941007</c:v>
                </c:pt>
                <c:pt idx="1620">
                  <c:v>2.6754052587141008</c:v>
                </c:pt>
                <c:pt idx="1621">
                  <c:v>2.6777074318041008</c:v>
                </c:pt>
                <c:pt idx="1622">
                  <c:v>2.6800064888441009</c:v>
                </c:pt>
                <c:pt idx="1623">
                  <c:v>2.6823067764141006</c:v>
                </c:pt>
                <c:pt idx="1624">
                  <c:v>2.6846057777141006</c:v>
                </c:pt>
                <c:pt idx="1625">
                  <c:v>2.6869038825341005</c:v>
                </c:pt>
                <c:pt idx="1626">
                  <c:v>2.6891991317541004</c:v>
                </c:pt>
                <c:pt idx="1627">
                  <c:v>2.6914949740441005</c:v>
                </c:pt>
                <c:pt idx="1628">
                  <c:v>2.6937894444541004</c:v>
                </c:pt>
                <c:pt idx="1629">
                  <c:v>2.6960826141341006</c:v>
                </c:pt>
                <c:pt idx="1630">
                  <c:v>2.6983750813441008</c:v>
                </c:pt>
                <c:pt idx="1631">
                  <c:v>2.7006675285741006</c:v>
                </c:pt>
                <c:pt idx="1632">
                  <c:v>2.7029584758841008</c:v>
                </c:pt>
                <c:pt idx="1633">
                  <c:v>2.7052477737141007</c:v>
                </c:pt>
                <c:pt idx="1634">
                  <c:v>2.7075347273841008</c:v>
                </c:pt>
                <c:pt idx="1635">
                  <c:v>2.709821961044101</c:v>
                </c:pt>
                <c:pt idx="1636">
                  <c:v>2.7121092171241008</c:v>
                </c:pt>
                <c:pt idx="1637">
                  <c:v>2.7143969581741008</c:v>
                </c:pt>
                <c:pt idx="1638">
                  <c:v>2.7166759753541005</c:v>
                </c:pt>
                <c:pt idx="1639">
                  <c:v>2.7189695139141006</c:v>
                </c:pt>
                <c:pt idx="1640">
                  <c:v>2.7212630976441008</c:v>
                </c:pt>
                <c:pt idx="1641">
                  <c:v>2.723555634144101</c:v>
                </c:pt>
                <c:pt idx="1642">
                  <c:v>2.7258481980741012</c:v>
                </c:pt>
                <c:pt idx="1643">
                  <c:v>2.7281413730541013</c:v>
                </c:pt>
                <c:pt idx="1644">
                  <c:v>2.7304363718941014</c:v>
                </c:pt>
                <c:pt idx="1645">
                  <c:v>2.7327349202441016</c:v>
                </c:pt>
                <c:pt idx="1646">
                  <c:v>2.7350367244641016</c:v>
                </c:pt>
                <c:pt idx="1647">
                  <c:v>2.7373393824841017</c:v>
                </c:pt>
                <c:pt idx="1648">
                  <c:v>2.7396446800741017</c:v>
                </c:pt>
                <c:pt idx="1649">
                  <c:v>2.7419542637741015</c:v>
                </c:pt>
                <c:pt idx="1650">
                  <c:v>2.7442698820141014</c:v>
                </c:pt>
                <c:pt idx="1651">
                  <c:v>2.7465909206341013</c:v>
                </c:pt>
                <c:pt idx="1652">
                  <c:v>2.7489188681141012</c:v>
                </c:pt>
                <c:pt idx="1653">
                  <c:v>2.7512530058341014</c:v>
                </c:pt>
                <c:pt idx="1654">
                  <c:v>2.7535933871041012</c:v>
                </c:pt>
                <c:pt idx="1655">
                  <c:v>2.7559380169641012</c:v>
                </c:pt>
                <c:pt idx="1656">
                  <c:v>2.7582872672041012</c:v>
                </c:pt>
                <c:pt idx="1657">
                  <c:v>2.7606405356641011</c:v>
                </c:pt>
                <c:pt idx="1658">
                  <c:v>2.7629972165341012</c:v>
                </c:pt>
                <c:pt idx="1659">
                  <c:v>2.7653603243741012</c:v>
                </c:pt>
                <c:pt idx="1660">
                  <c:v>2.7677286062141011</c:v>
                </c:pt>
                <c:pt idx="1661">
                  <c:v>2.770097032164101</c:v>
                </c:pt>
                <c:pt idx="1662">
                  <c:v>2.7724598866041008</c:v>
                </c:pt>
                <c:pt idx="1663">
                  <c:v>2.7748237523141008</c:v>
                </c:pt>
                <c:pt idx="1664">
                  <c:v>2.7771877889041008</c:v>
                </c:pt>
                <c:pt idx="1665">
                  <c:v>2.7795546750141007</c:v>
                </c:pt>
                <c:pt idx="1666">
                  <c:v>2.7819244452741008</c:v>
                </c:pt>
                <c:pt idx="1667">
                  <c:v>2.7842953634641008</c:v>
                </c:pt>
                <c:pt idx="1668">
                  <c:v>2.7866724497441009</c:v>
                </c:pt>
                <c:pt idx="1669">
                  <c:v>2.7890505659241009</c:v>
                </c:pt>
                <c:pt idx="1670">
                  <c:v>2.7914321269541009</c:v>
                </c:pt>
                <c:pt idx="1671">
                  <c:v>2.7938157961041008</c:v>
                </c:pt>
                <c:pt idx="1672">
                  <c:v>2.796201111784101</c:v>
                </c:pt>
                <c:pt idx="1673">
                  <c:v>2.7985895130941012</c:v>
                </c:pt>
                <c:pt idx="1674">
                  <c:v>2.8009823912341014</c:v>
                </c:pt>
                <c:pt idx="1675">
                  <c:v>2.8033767254741013</c:v>
                </c:pt>
                <c:pt idx="1676">
                  <c:v>2.8057818772241014</c:v>
                </c:pt>
                <c:pt idx="1677">
                  <c:v>2.8081820841441014</c:v>
                </c:pt>
                <c:pt idx="1678">
                  <c:v>2.8105835518841014</c:v>
                </c:pt>
                <c:pt idx="1679">
                  <c:v>2.8130529985441015</c:v>
                </c:pt>
                <c:pt idx="1680">
                  <c:v>2.8155436949641017</c:v>
                </c:pt>
                <c:pt idx="1681">
                  <c:v>2.8179998033441018</c:v>
                </c:pt>
                <c:pt idx="1682">
                  <c:v>2.8204444816641017</c:v>
                </c:pt>
                <c:pt idx="1683">
                  <c:v>2.8228741391741017</c:v>
                </c:pt>
                <c:pt idx="1684">
                  <c:v>2.8253039711441015</c:v>
                </c:pt>
                <c:pt idx="1685">
                  <c:v>2.8277348691741016</c:v>
                </c:pt>
                <c:pt idx="1686">
                  <c:v>2.8301682558041015</c:v>
                </c:pt>
                <c:pt idx="1687">
                  <c:v>2.8326033635141017</c:v>
                </c:pt>
                <c:pt idx="1688">
                  <c:v>2.8350409657641018</c:v>
                </c:pt>
                <c:pt idx="1689">
                  <c:v>2.8374806811941018</c:v>
                </c:pt>
                <c:pt idx="1690">
                  <c:v>2.839922840954102</c:v>
                </c:pt>
                <c:pt idx="1691">
                  <c:v>2.8423672986441018</c:v>
                </c:pt>
                <c:pt idx="1692">
                  <c:v>2.8448130265541018</c:v>
                </c:pt>
                <c:pt idx="1693">
                  <c:v>2.8472606169441019</c:v>
                </c:pt>
                <c:pt idx="1694">
                  <c:v>2.849710665624102</c:v>
                </c:pt>
                <c:pt idx="1695">
                  <c:v>2.852162768334102</c:v>
                </c:pt>
                <c:pt idx="1696">
                  <c:v>2.8546225392641018</c:v>
                </c:pt>
                <c:pt idx="1697">
                  <c:v>2.857076995374102</c:v>
                </c:pt>
                <c:pt idx="1698">
                  <c:v>2.8595360463141022</c:v>
                </c:pt>
                <c:pt idx="1699">
                  <c:v>2.8619963140341023</c:v>
                </c:pt>
                <c:pt idx="1700">
                  <c:v>2.8644586087841022</c:v>
                </c:pt>
                <c:pt idx="1701">
                  <c:v>2.8669225842841022</c:v>
                </c:pt>
                <c:pt idx="1702">
                  <c:v>2.8693861370941023</c:v>
                </c:pt>
                <c:pt idx="1703">
                  <c:v>2.8718488079341022</c:v>
                </c:pt>
                <c:pt idx="1704">
                  <c:v>2.8743096702941022</c:v>
                </c:pt>
                <c:pt idx="1705">
                  <c:v>2.8767731793541023</c:v>
                </c:pt>
                <c:pt idx="1706">
                  <c:v>2.8792372475041024</c:v>
                </c:pt>
                <c:pt idx="1707">
                  <c:v>2.8817023195741025</c:v>
                </c:pt>
                <c:pt idx="1708">
                  <c:v>2.8841681167441027</c:v>
                </c:pt>
                <c:pt idx="1709">
                  <c:v>2.8866355833241029</c:v>
                </c:pt>
                <c:pt idx="1710">
                  <c:v>2.8891049638241029</c:v>
                </c:pt>
                <c:pt idx="1711">
                  <c:v>2.8915760978241027</c:v>
                </c:pt>
                <c:pt idx="1712">
                  <c:v>2.8940474517341026</c:v>
                </c:pt>
                <c:pt idx="1713">
                  <c:v>2.8965180884441026</c:v>
                </c:pt>
                <c:pt idx="1714">
                  <c:v>2.8989876090941027</c:v>
                </c:pt>
                <c:pt idx="1715">
                  <c:v>2.9014548627841026</c:v>
                </c:pt>
                <c:pt idx="1716">
                  <c:v>2.9039188070941027</c:v>
                </c:pt>
                <c:pt idx="1717">
                  <c:v>2.9063780962841026</c:v>
                </c:pt>
                <c:pt idx="1718">
                  <c:v>2.9088349137441027</c:v>
                </c:pt>
                <c:pt idx="1719">
                  <c:v>2.9112907171341029</c:v>
                </c:pt>
                <c:pt idx="1720">
                  <c:v>2.9137459917641029</c:v>
                </c:pt>
                <c:pt idx="1721">
                  <c:v>2.9162001728141029</c:v>
                </c:pt>
                <c:pt idx="1722">
                  <c:v>2.918652727194103</c:v>
                </c:pt>
                <c:pt idx="1723">
                  <c:v>2.9211027351641028</c:v>
                </c:pt>
                <c:pt idx="1724">
                  <c:v>2.9235523626141027</c:v>
                </c:pt>
                <c:pt idx="1725">
                  <c:v>2.9260000415941025</c:v>
                </c:pt>
                <c:pt idx="1726">
                  <c:v>2.9284454350341025</c:v>
                </c:pt>
                <c:pt idx="1727">
                  <c:v>2.9308885221441026</c:v>
                </c:pt>
                <c:pt idx="1728">
                  <c:v>2.9333281315041027</c:v>
                </c:pt>
                <c:pt idx="1729">
                  <c:v>2.9357641015041027</c:v>
                </c:pt>
                <c:pt idx="1730">
                  <c:v>2.9381962116741027</c:v>
                </c:pt>
                <c:pt idx="1731">
                  <c:v>2.9406269019541029</c:v>
                </c:pt>
                <c:pt idx="1732">
                  <c:v>2.9430560102741028</c:v>
                </c:pt>
                <c:pt idx="1733">
                  <c:v>2.9454823129241028</c:v>
                </c:pt>
                <c:pt idx="1734">
                  <c:v>2.9479064231741026</c:v>
                </c:pt>
                <c:pt idx="1735">
                  <c:v>2.9503284579641025</c:v>
                </c:pt>
                <c:pt idx="1736">
                  <c:v>2.9527469226541023</c:v>
                </c:pt>
                <c:pt idx="1737">
                  <c:v>2.9551610113041025</c:v>
                </c:pt>
                <c:pt idx="1738">
                  <c:v>2.9575730727041023</c:v>
                </c:pt>
                <c:pt idx="1739">
                  <c:v>2.9599829359741023</c:v>
                </c:pt>
                <c:pt idx="1740">
                  <c:v>2.9623881485841022</c:v>
                </c:pt>
                <c:pt idx="1741">
                  <c:v>2.9647903476341022</c:v>
                </c:pt>
                <c:pt idx="1742">
                  <c:v>2.9671899868441023</c:v>
                </c:pt>
                <c:pt idx="1743">
                  <c:v>2.9695867217741023</c:v>
                </c:pt>
                <c:pt idx="1744">
                  <c:v>2.9719826229841022</c:v>
                </c:pt>
                <c:pt idx="1745">
                  <c:v>2.9743745757841022</c:v>
                </c:pt>
                <c:pt idx="1746">
                  <c:v>2.9767643943641025</c:v>
                </c:pt>
                <c:pt idx="1747">
                  <c:v>2.9791515419441024</c:v>
                </c:pt>
                <c:pt idx="1748">
                  <c:v>2.9815366696841026</c:v>
                </c:pt>
                <c:pt idx="1749">
                  <c:v>2.9839189449641026</c:v>
                </c:pt>
                <c:pt idx="1750">
                  <c:v>2.9862995482341024</c:v>
                </c:pt>
                <c:pt idx="1751">
                  <c:v>2.9886790686041023</c:v>
                </c:pt>
                <c:pt idx="1752">
                  <c:v>2.9910572793141021</c:v>
                </c:pt>
                <c:pt idx="1753">
                  <c:v>2.9934349274641021</c:v>
                </c:pt>
                <c:pt idx="1754">
                  <c:v>2.9958125607441022</c:v>
                </c:pt>
                <c:pt idx="1755">
                  <c:v>2.9981910645341023</c:v>
                </c:pt>
                <c:pt idx="1756">
                  <c:v>3.0005703782041024</c:v>
                </c:pt>
                <c:pt idx="1757">
                  <c:v>3.0029504620941023</c:v>
                </c:pt>
                <c:pt idx="1758">
                  <c:v>3.0053318243241023</c:v>
                </c:pt>
                <c:pt idx="1759">
                  <c:v>3.0077109124241024</c:v>
                </c:pt>
                <c:pt idx="1760">
                  <c:v>3.0100874201341026</c:v>
                </c:pt>
                <c:pt idx="1761">
                  <c:v>3.0124671696741028</c:v>
                </c:pt>
                <c:pt idx="1762">
                  <c:v>3.0148470173241027</c:v>
                </c:pt>
                <c:pt idx="1763">
                  <c:v>3.0172275734341025</c:v>
                </c:pt>
                <c:pt idx="1764">
                  <c:v>3.0196080180841025</c:v>
                </c:pt>
                <c:pt idx="1765">
                  <c:v>3.0219879392841027</c:v>
                </c:pt>
                <c:pt idx="1766">
                  <c:v>3.0243690400341028</c:v>
                </c:pt>
                <c:pt idx="1767">
                  <c:v>3.0267502237741026</c:v>
                </c:pt>
                <c:pt idx="1768">
                  <c:v>3.0291304418441025</c:v>
                </c:pt>
                <c:pt idx="1769">
                  <c:v>3.0315128615941025</c:v>
                </c:pt>
                <c:pt idx="1770">
                  <c:v>3.0338946036341023</c:v>
                </c:pt>
                <c:pt idx="1771">
                  <c:v>3.0362760137941023</c:v>
                </c:pt>
                <c:pt idx="1772">
                  <c:v>3.0386557460141024</c:v>
                </c:pt>
                <c:pt idx="1773">
                  <c:v>3.0410334749241024</c:v>
                </c:pt>
                <c:pt idx="1774">
                  <c:v>3.0434119975841023</c:v>
                </c:pt>
                <c:pt idx="1775">
                  <c:v>3.0457918280641021</c:v>
                </c:pt>
                <c:pt idx="1776">
                  <c:v>3.0481714650341023</c:v>
                </c:pt>
                <c:pt idx="1777">
                  <c:v>3.0505497157241024</c:v>
                </c:pt>
                <c:pt idx="1778">
                  <c:v>3.0529277636541026</c:v>
                </c:pt>
                <c:pt idx="1779">
                  <c:v>3.0553044448541025</c:v>
                </c:pt>
                <c:pt idx="1780">
                  <c:v>3.0576792183641026</c:v>
                </c:pt>
                <c:pt idx="1781">
                  <c:v>3.0600523042941026</c:v>
                </c:pt>
                <c:pt idx="1782">
                  <c:v>3.0624269908741026</c:v>
                </c:pt>
                <c:pt idx="1783">
                  <c:v>3.0647984351741027</c:v>
                </c:pt>
                <c:pt idx="1784">
                  <c:v>3.0671676842341027</c:v>
                </c:pt>
                <c:pt idx="1785">
                  <c:v>3.0695348183741027</c:v>
                </c:pt>
                <c:pt idx="1786">
                  <c:v>3.0719000531241027</c:v>
                </c:pt>
                <c:pt idx="1787">
                  <c:v>3.0742638134141029</c:v>
                </c:pt>
                <c:pt idx="1788">
                  <c:v>3.0766257642841031</c:v>
                </c:pt>
                <c:pt idx="1789">
                  <c:v>3.0789858014441029</c:v>
                </c:pt>
                <c:pt idx="1790">
                  <c:v>3.081344150214103</c:v>
                </c:pt>
                <c:pt idx="1791">
                  <c:v>3.0837017982741028</c:v>
                </c:pt>
                <c:pt idx="1792">
                  <c:v>3.0860582455541028</c:v>
                </c:pt>
                <c:pt idx="1793">
                  <c:v>3.088411915494103</c:v>
                </c:pt>
                <c:pt idx="1794">
                  <c:v>3.0907642078541029</c:v>
                </c:pt>
                <c:pt idx="1795">
                  <c:v>3.093116223614103</c:v>
                </c:pt>
                <c:pt idx="1796">
                  <c:v>3.0954786412741031</c:v>
                </c:pt>
                <c:pt idx="1797">
                  <c:v>3.097794554834103</c:v>
                </c:pt>
                <c:pt idx="1798">
                  <c:v>3.1001041328541032</c:v>
                </c:pt>
                <c:pt idx="1799">
                  <c:v>3.1024101639741031</c:v>
                </c:pt>
                <c:pt idx="1800">
                  <c:v>3.1047243789241032</c:v>
                </c:pt>
                <c:pt idx="1801">
                  <c:v>3.1070304173341032</c:v>
                </c:pt>
                <c:pt idx="1802">
                  <c:v>3.1093250187841033</c:v>
                </c:pt>
                <c:pt idx="1803">
                  <c:v>3.1116100705441032</c:v>
                </c:pt>
                <c:pt idx="1804">
                  <c:v>3.1138931697341032</c:v>
                </c:pt>
                <c:pt idx="1805">
                  <c:v>3.1161708158741033</c:v>
                </c:pt>
                <c:pt idx="1806">
                  <c:v>3.1184440102441031</c:v>
                </c:pt>
                <c:pt idx="1807">
                  <c:v>3.1207126344641032</c:v>
                </c:pt>
                <c:pt idx="1808">
                  <c:v>3.122979269634103</c:v>
                </c:pt>
                <c:pt idx="1809">
                  <c:v>3.1252430560341029</c:v>
                </c:pt>
                <c:pt idx="1810">
                  <c:v>3.1275042858141031</c:v>
                </c:pt>
                <c:pt idx="1811">
                  <c:v>3.129763911754103</c:v>
                </c:pt>
                <c:pt idx="1812">
                  <c:v>3.1320223247741028</c:v>
                </c:pt>
                <c:pt idx="1813">
                  <c:v>3.1342801367441027</c:v>
                </c:pt>
                <c:pt idx="1814">
                  <c:v>3.1365365457041028</c:v>
                </c:pt>
                <c:pt idx="1815">
                  <c:v>3.1387914822741028</c:v>
                </c:pt>
                <c:pt idx="1816">
                  <c:v>3.1410453675941028</c:v>
                </c:pt>
                <c:pt idx="1817">
                  <c:v>3.1432976349241026</c:v>
                </c:pt>
                <c:pt idx="1818">
                  <c:v>3.1455470654741027</c:v>
                </c:pt>
                <c:pt idx="1819">
                  <c:v>3.1477921534541027</c:v>
                </c:pt>
                <c:pt idx="1820">
                  <c:v>3.1500365470141025</c:v>
                </c:pt>
                <c:pt idx="1821">
                  <c:v>3.1522806387441027</c:v>
                </c:pt>
                <c:pt idx="1822">
                  <c:v>3.1545245524741028</c:v>
                </c:pt>
                <c:pt idx="1823">
                  <c:v>3.1567683023241027</c:v>
                </c:pt>
                <c:pt idx="1824">
                  <c:v>3.1590122122741024</c:v>
                </c:pt>
                <c:pt idx="1825">
                  <c:v>3.1612566436941023</c:v>
                </c:pt>
                <c:pt idx="1826">
                  <c:v>3.1635026965741022</c:v>
                </c:pt>
                <c:pt idx="1827">
                  <c:v>3.1657493312541023</c:v>
                </c:pt>
                <c:pt idx="1828">
                  <c:v>3.1679957736941025</c:v>
                </c:pt>
                <c:pt idx="1829">
                  <c:v>3.1702411444541023</c:v>
                </c:pt>
                <c:pt idx="1830">
                  <c:v>3.1724852599441022</c:v>
                </c:pt>
                <c:pt idx="1831">
                  <c:v>3.1747285439741022</c:v>
                </c:pt>
                <c:pt idx="1832">
                  <c:v>3.1769728523641021</c:v>
                </c:pt>
                <c:pt idx="1833">
                  <c:v>3.179216098314102</c:v>
                </c:pt>
                <c:pt idx="1834">
                  <c:v>3.1814590256041022</c:v>
                </c:pt>
                <c:pt idx="1835">
                  <c:v>3.1837013657441022</c:v>
                </c:pt>
                <c:pt idx="1836">
                  <c:v>3.1859422407841023</c:v>
                </c:pt>
                <c:pt idx="1837">
                  <c:v>3.1881823995441021</c:v>
                </c:pt>
                <c:pt idx="1838">
                  <c:v>3.1904225511841022</c:v>
                </c:pt>
                <c:pt idx="1839">
                  <c:v>3.1926621685041021</c:v>
                </c:pt>
                <c:pt idx="1840">
                  <c:v>3.1949016062941022</c:v>
                </c:pt>
                <c:pt idx="1841">
                  <c:v>3.1971421654141023</c:v>
                </c:pt>
                <c:pt idx="1842">
                  <c:v>3.1993831142241023</c:v>
                </c:pt>
                <c:pt idx="1843">
                  <c:v>3.2016244233741022</c:v>
                </c:pt>
                <c:pt idx="1844">
                  <c:v>3.2038658180341022</c:v>
                </c:pt>
                <c:pt idx="1845">
                  <c:v>3.2061075965941024</c:v>
                </c:pt>
                <c:pt idx="1846">
                  <c:v>3.2083506328441023</c:v>
                </c:pt>
                <c:pt idx="1847">
                  <c:v>3.2105940847841024</c:v>
                </c:pt>
                <c:pt idx="1848">
                  <c:v>3.2128378016141022</c:v>
                </c:pt>
                <c:pt idx="1849">
                  <c:v>3.2150824889841023</c:v>
                </c:pt>
                <c:pt idx="1850">
                  <c:v>3.2173304690841023</c:v>
                </c:pt>
                <c:pt idx="1851">
                  <c:v>3.2195790545841021</c:v>
                </c:pt>
                <c:pt idx="1852">
                  <c:v>3.221828338414102</c:v>
                </c:pt>
                <c:pt idx="1853">
                  <c:v>3.2240783300841018</c:v>
                </c:pt>
                <c:pt idx="1854">
                  <c:v>3.226329914594102</c:v>
                </c:pt>
                <c:pt idx="1855">
                  <c:v>3.2285822938041022</c:v>
                </c:pt>
                <c:pt idx="1856">
                  <c:v>3.2308360225141022</c:v>
                </c:pt>
                <c:pt idx="1857">
                  <c:v>3.2330914019041024</c:v>
                </c:pt>
                <c:pt idx="1858">
                  <c:v>3.2353492214941024</c:v>
                </c:pt>
                <c:pt idx="1859">
                  <c:v>3.2376077087441026</c:v>
                </c:pt>
                <c:pt idx="1860">
                  <c:v>3.2398674846741025</c:v>
                </c:pt>
                <c:pt idx="1861">
                  <c:v>3.2421284059041025</c:v>
                </c:pt>
                <c:pt idx="1862">
                  <c:v>3.2443897338041023</c:v>
                </c:pt>
                <c:pt idx="1863">
                  <c:v>3.2466542937941023</c:v>
                </c:pt>
                <c:pt idx="1864">
                  <c:v>3.2489197500341023</c:v>
                </c:pt>
                <c:pt idx="1865">
                  <c:v>3.2511852240741024</c:v>
                </c:pt>
                <c:pt idx="1866">
                  <c:v>3.2534513209741025</c:v>
                </c:pt>
                <c:pt idx="1867">
                  <c:v>3.2557167104841027</c:v>
                </c:pt>
                <c:pt idx="1868">
                  <c:v>3.2579810946641028</c:v>
                </c:pt>
                <c:pt idx="1869">
                  <c:v>3.2602440163241027</c:v>
                </c:pt>
                <c:pt idx="1870">
                  <c:v>3.2625040134441026</c:v>
                </c:pt>
                <c:pt idx="1871">
                  <c:v>3.2647632073341026</c:v>
                </c:pt>
                <c:pt idx="1872">
                  <c:v>3.2670229865741027</c:v>
                </c:pt>
                <c:pt idx="1873">
                  <c:v>3.2692835269341027</c:v>
                </c:pt>
                <c:pt idx="1874">
                  <c:v>3.2715382717741028</c:v>
                </c:pt>
                <c:pt idx="1875">
                  <c:v>3.2737881942741027</c:v>
                </c:pt>
                <c:pt idx="1876">
                  <c:v>3.2760353763041028</c:v>
                </c:pt>
                <c:pt idx="1877">
                  <c:v>3.2782798372141029</c:v>
                </c:pt>
                <c:pt idx="1878">
                  <c:v>3.2805179939641027</c:v>
                </c:pt>
                <c:pt idx="1879">
                  <c:v>3.2827520324141028</c:v>
                </c:pt>
                <c:pt idx="1880">
                  <c:v>3.2849824449941027</c:v>
                </c:pt>
                <c:pt idx="1881">
                  <c:v>3.2872134865341027</c:v>
                </c:pt>
                <c:pt idx="1882">
                  <c:v>3.2894400532841028</c:v>
                </c:pt>
                <c:pt idx="1883">
                  <c:v>3.2916639794641029</c:v>
                </c:pt>
                <c:pt idx="1884">
                  <c:v>3.2938874782941028</c:v>
                </c:pt>
                <c:pt idx="1885">
                  <c:v>3.296109376434103</c:v>
                </c:pt>
                <c:pt idx="1886">
                  <c:v>3.298329319034103</c:v>
                </c:pt>
                <c:pt idx="1887">
                  <c:v>3.3005479019341029</c:v>
                </c:pt>
                <c:pt idx="1888">
                  <c:v>3.302765816664103</c:v>
                </c:pt>
                <c:pt idx="1889">
                  <c:v>3.3049827978541031</c:v>
                </c:pt>
                <c:pt idx="1890">
                  <c:v>3.3071989532641033</c:v>
                </c:pt>
                <c:pt idx="1891">
                  <c:v>3.3094143526241031</c:v>
                </c:pt>
                <c:pt idx="1892">
                  <c:v>3.3116302214741031</c:v>
                </c:pt>
                <c:pt idx="1893">
                  <c:v>3.3138467899141033</c:v>
                </c:pt>
                <c:pt idx="1894">
                  <c:v>3.3160642914341034</c:v>
                </c:pt>
                <c:pt idx="1895">
                  <c:v>3.3182822573041033</c:v>
                </c:pt>
                <c:pt idx="1896">
                  <c:v>3.3205014229541034</c:v>
                </c:pt>
                <c:pt idx="1897">
                  <c:v>3.3227227703841034</c:v>
                </c:pt>
                <c:pt idx="1898">
                  <c:v>3.3249462745341032</c:v>
                </c:pt>
                <c:pt idx="1899">
                  <c:v>3.3271717469741033</c:v>
                </c:pt>
                <c:pt idx="1900">
                  <c:v>3.3293988252041031</c:v>
                </c:pt>
                <c:pt idx="1901">
                  <c:v>3.3316270942641033</c:v>
                </c:pt>
                <c:pt idx="1902">
                  <c:v>3.3338569208141031</c:v>
                </c:pt>
                <c:pt idx="1903">
                  <c:v>3.3360878938541032</c:v>
                </c:pt>
                <c:pt idx="1904">
                  <c:v>3.3383209240041034</c:v>
                </c:pt>
                <c:pt idx="1905">
                  <c:v>3.3405557413041036</c:v>
                </c:pt>
                <c:pt idx="1906">
                  <c:v>3.3427920192741034</c:v>
                </c:pt>
                <c:pt idx="1907">
                  <c:v>3.3450291601541036</c:v>
                </c:pt>
                <c:pt idx="1908">
                  <c:v>3.3472671208341036</c:v>
                </c:pt>
                <c:pt idx="1909">
                  <c:v>3.3495062562541036</c:v>
                </c:pt>
                <c:pt idx="1910">
                  <c:v>3.3517475932341037</c:v>
                </c:pt>
                <c:pt idx="1911">
                  <c:v>3.3539899669941038</c:v>
                </c:pt>
                <c:pt idx="1912">
                  <c:v>3.3562333436941039</c:v>
                </c:pt>
                <c:pt idx="1913">
                  <c:v>3.3584781999941038</c:v>
                </c:pt>
                <c:pt idx="1914">
                  <c:v>3.3607249719841037</c:v>
                </c:pt>
                <c:pt idx="1915">
                  <c:v>3.3629743500541038</c:v>
                </c:pt>
                <c:pt idx="1916">
                  <c:v>3.3652262327241038</c:v>
                </c:pt>
                <c:pt idx="1917">
                  <c:v>3.3674808618141037</c:v>
                </c:pt>
                <c:pt idx="1918">
                  <c:v>3.3697385830141036</c:v>
                </c:pt>
                <c:pt idx="1919">
                  <c:v>3.3719988701641035</c:v>
                </c:pt>
                <c:pt idx="1920">
                  <c:v>3.3742616836741033</c:v>
                </c:pt>
                <c:pt idx="1921">
                  <c:v>3.3765269682841033</c:v>
                </c:pt>
                <c:pt idx="1922">
                  <c:v>3.3787935335841031</c:v>
                </c:pt>
                <c:pt idx="1923">
                  <c:v>3.3810624391441029</c:v>
                </c:pt>
                <c:pt idx="1924">
                  <c:v>3.383332873154103</c:v>
                </c:pt>
                <c:pt idx="1925">
                  <c:v>3.3856043207341031</c:v>
                </c:pt>
                <c:pt idx="1926">
                  <c:v>3.3878768006941029</c:v>
                </c:pt>
                <c:pt idx="1927">
                  <c:v>3.3901503033141029</c:v>
                </c:pt>
                <c:pt idx="1928">
                  <c:v>3.3924247542641028</c:v>
                </c:pt>
                <c:pt idx="1929">
                  <c:v>3.3946997391041029</c:v>
                </c:pt>
                <c:pt idx="1930">
                  <c:v>3.3969760084441027</c:v>
                </c:pt>
                <c:pt idx="1931">
                  <c:v>3.399255835824103</c:v>
                </c:pt>
                <c:pt idx="1932">
                  <c:v>3.401538549174103</c:v>
                </c:pt>
                <c:pt idx="1933">
                  <c:v>3.4038212732541031</c:v>
                </c:pt>
                <c:pt idx="1934">
                  <c:v>3.406102916544103</c:v>
                </c:pt>
                <c:pt idx="1935">
                  <c:v>3.4083844933341032</c:v>
                </c:pt>
                <c:pt idx="1936">
                  <c:v>3.4106660644441034</c:v>
                </c:pt>
                <c:pt idx="1937">
                  <c:v>3.4129474233041033</c:v>
                </c:pt>
                <c:pt idx="1938">
                  <c:v>3.4152290661341032</c:v>
                </c:pt>
                <c:pt idx="1939">
                  <c:v>3.417514599484103</c:v>
                </c:pt>
                <c:pt idx="1940">
                  <c:v>3.419804171284103</c:v>
                </c:pt>
                <c:pt idx="1941">
                  <c:v>3.422099546064103</c:v>
                </c:pt>
                <c:pt idx="1942">
                  <c:v>3.4243957504241029</c:v>
                </c:pt>
                <c:pt idx="1943">
                  <c:v>3.4266953258741029</c:v>
                </c:pt>
                <c:pt idx="1944">
                  <c:v>3.4289933437041027</c:v>
                </c:pt>
                <c:pt idx="1945">
                  <c:v>3.4312932588241027</c:v>
                </c:pt>
                <c:pt idx="1946">
                  <c:v>3.4335931189941027</c:v>
                </c:pt>
                <c:pt idx="1947">
                  <c:v>3.4358932077441029</c:v>
                </c:pt>
                <c:pt idx="1948">
                  <c:v>3.438194159174103</c:v>
                </c:pt>
                <c:pt idx="1949">
                  <c:v>3.4404961630041031</c:v>
                </c:pt>
                <c:pt idx="1950">
                  <c:v>3.4427970497741032</c:v>
                </c:pt>
                <c:pt idx="1951">
                  <c:v>3.4450940008041031</c:v>
                </c:pt>
                <c:pt idx="1952">
                  <c:v>3.4473920911241032</c:v>
                </c:pt>
                <c:pt idx="1953">
                  <c:v>3.449692202254103</c:v>
                </c:pt>
                <c:pt idx="1954">
                  <c:v>3.4519928672441029</c:v>
                </c:pt>
                <c:pt idx="1955">
                  <c:v>3.454293748484103</c:v>
                </c:pt>
                <c:pt idx="1956">
                  <c:v>3.4565121443141029</c:v>
                </c:pt>
                <c:pt idx="1957">
                  <c:v>3.4587279505641031</c:v>
                </c:pt>
                <c:pt idx="1958">
                  <c:v>3.460937795594103</c:v>
                </c:pt>
                <c:pt idx="1959">
                  <c:v>3.4631447909041029</c:v>
                </c:pt>
                <c:pt idx="1960">
                  <c:v>3.4653467366741029</c:v>
                </c:pt>
                <c:pt idx="1961">
                  <c:v>3.4675411127841027</c:v>
                </c:pt>
                <c:pt idx="1962">
                  <c:v>3.4697261814641025</c:v>
                </c:pt>
                <c:pt idx="1963">
                  <c:v>3.4719026280141025</c:v>
                </c:pt>
                <c:pt idx="1964">
                  <c:v>3.4740705356541026</c:v>
                </c:pt>
                <c:pt idx="1965">
                  <c:v>3.4762306972941026</c:v>
                </c:pt>
                <c:pt idx="1966">
                  <c:v>3.4783838446141027</c:v>
                </c:pt>
                <c:pt idx="1967">
                  <c:v>3.4805292562841026</c:v>
                </c:pt>
                <c:pt idx="1968">
                  <c:v>3.4826664191141026</c:v>
                </c:pt>
                <c:pt idx="1969">
                  <c:v>3.4847960835041025</c:v>
                </c:pt>
                <c:pt idx="1970">
                  <c:v>3.4869164090541025</c:v>
                </c:pt>
                <c:pt idx="1971">
                  <c:v>3.4890301798641024</c:v>
                </c:pt>
                <c:pt idx="1972">
                  <c:v>3.4911395597641022</c:v>
                </c:pt>
                <c:pt idx="1973">
                  <c:v>3.4932447606941022</c:v>
                </c:pt>
                <c:pt idx="1974">
                  <c:v>3.495346487374102</c:v>
                </c:pt>
                <c:pt idx="1975">
                  <c:v>3.4974472714141021</c:v>
                </c:pt>
                <c:pt idx="1976">
                  <c:v>3.4995466399141022</c:v>
                </c:pt>
                <c:pt idx="1977">
                  <c:v>3.5016438713341023</c:v>
                </c:pt>
                <c:pt idx="1978">
                  <c:v>3.5037380291141025</c:v>
                </c:pt>
                <c:pt idx="1979">
                  <c:v>3.5058294089741024</c:v>
                </c:pt>
                <c:pt idx="1980">
                  <c:v>3.5079190384541024</c:v>
                </c:pt>
                <c:pt idx="1981">
                  <c:v>3.5100075799241024</c:v>
                </c:pt>
                <c:pt idx="1982">
                  <c:v>3.5120939997041023</c:v>
                </c:pt>
                <c:pt idx="1983">
                  <c:v>3.5141800227341022</c:v>
                </c:pt>
                <c:pt idx="1984">
                  <c:v>3.5162660078841022</c:v>
                </c:pt>
                <c:pt idx="1985">
                  <c:v>3.5183504531441021</c:v>
                </c:pt>
                <c:pt idx="1986">
                  <c:v>3.520433442744102</c:v>
                </c:pt>
                <c:pt idx="1987">
                  <c:v>3.5225192209041021</c:v>
                </c:pt>
                <c:pt idx="1988">
                  <c:v>3.524605260434102</c:v>
                </c:pt>
                <c:pt idx="1989">
                  <c:v>3.5266938644541019</c:v>
                </c:pt>
                <c:pt idx="1990">
                  <c:v>3.5287850061541017</c:v>
                </c:pt>
                <c:pt idx="1991">
                  <c:v>3.5308797199741018</c:v>
                </c:pt>
                <c:pt idx="1992">
                  <c:v>3.5329760178241019</c:v>
                </c:pt>
                <c:pt idx="1993">
                  <c:v>3.5350772988241017</c:v>
                </c:pt>
                <c:pt idx="1994">
                  <c:v>3.5371844503441019</c:v>
                </c:pt>
                <c:pt idx="1995">
                  <c:v>3.5392981609141021</c:v>
                </c:pt>
                <c:pt idx="1996">
                  <c:v>3.5414182880041021</c:v>
                </c:pt>
                <c:pt idx="1997">
                  <c:v>3.543545375764102</c:v>
                </c:pt>
                <c:pt idx="1998">
                  <c:v>3.545678019654102</c:v>
                </c:pt>
                <c:pt idx="1999">
                  <c:v>3.547815692854102</c:v>
                </c:pt>
                <c:pt idx="2000">
                  <c:v>3.5499586340341018</c:v>
                </c:pt>
                <c:pt idx="2001">
                  <c:v>3.5521054240141017</c:v>
                </c:pt>
                <c:pt idx="2002">
                  <c:v>3.5542561609341017</c:v>
                </c:pt>
                <c:pt idx="2003">
                  <c:v>3.5564106505041018</c:v>
                </c:pt>
                <c:pt idx="2004">
                  <c:v>3.5585664483941017</c:v>
                </c:pt>
                <c:pt idx="2005">
                  <c:v>3.5607266623541016</c:v>
                </c:pt>
                <c:pt idx="2006">
                  <c:v>3.5628900483141015</c:v>
                </c:pt>
                <c:pt idx="2007">
                  <c:v>3.5650548525241015</c:v>
                </c:pt>
                <c:pt idx="2008">
                  <c:v>3.5672204757241013</c:v>
                </c:pt>
                <c:pt idx="2009">
                  <c:v>3.5693833716541015</c:v>
                </c:pt>
                <c:pt idx="2010">
                  <c:v>3.5715430794141017</c:v>
                </c:pt>
                <c:pt idx="2011">
                  <c:v>3.5737009949541019</c:v>
                </c:pt>
                <c:pt idx="2012">
                  <c:v>3.5758583767941019</c:v>
                </c:pt>
                <c:pt idx="2013">
                  <c:v>3.578016231984102</c:v>
                </c:pt>
                <c:pt idx="2014">
                  <c:v>3.5801744541741019</c:v>
                </c:pt>
                <c:pt idx="2015">
                  <c:v>3.582332605324102</c:v>
                </c:pt>
                <c:pt idx="2016">
                  <c:v>3.5844910950241022</c:v>
                </c:pt>
                <c:pt idx="2017">
                  <c:v>3.5866525021141022</c:v>
                </c:pt>
                <c:pt idx="2018">
                  <c:v>3.5888119160541021</c:v>
                </c:pt>
                <c:pt idx="2019">
                  <c:v>3.5909668961441019</c:v>
                </c:pt>
                <c:pt idx="2020">
                  <c:v>3.5931132908241019</c:v>
                </c:pt>
                <c:pt idx="2021">
                  <c:v>3.5952489929241018</c:v>
                </c:pt>
                <c:pt idx="2022">
                  <c:v>3.5973716588341018</c:v>
                </c:pt>
                <c:pt idx="2023">
                  <c:v>3.5994834985241018</c:v>
                </c:pt>
                <c:pt idx="2024">
                  <c:v>3.601585030574102</c:v>
                </c:pt>
                <c:pt idx="2025">
                  <c:v>3.6036763821341018</c:v>
                </c:pt>
                <c:pt idx="2026">
                  <c:v>3.6057595760441017</c:v>
                </c:pt>
                <c:pt idx="2027">
                  <c:v>3.6078381673241018</c:v>
                </c:pt>
                <c:pt idx="2028">
                  <c:v>3.6099133347241019</c:v>
                </c:pt>
                <c:pt idx="2029">
                  <c:v>3.611986016004102</c:v>
                </c:pt>
                <c:pt idx="2030">
                  <c:v>3.6140556040741019</c:v>
                </c:pt>
                <c:pt idx="2031">
                  <c:v>3.6161218715841019</c:v>
                </c:pt>
                <c:pt idx="2032">
                  <c:v>3.6181864127541021</c:v>
                </c:pt>
                <c:pt idx="2033">
                  <c:v>3.6202492608441021</c:v>
                </c:pt>
                <c:pt idx="2034">
                  <c:v>3.6223105706341023</c:v>
                </c:pt>
                <c:pt idx="2035">
                  <c:v>3.6243699988941023</c:v>
                </c:pt>
                <c:pt idx="2036">
                  <c:v>3.6264282894141022</c:v>
                </c:pt>
                <c:pt idx="2037">
                  <c:v>3.6284854983141024</c:v>
                </c:pt>
                <c:pt idx="2038">
                  <c:v>3.6305418668341023</c:v>
                </c:pt>
                <c:pt idx="2039">
                  <c:v>3.6325973180841022</c:v>
                </c:pt>
                <c:pt idx="2040">
                  <c:v>3.6346535410441021</c:v>
                </c:pt>
                <c:pt idx="2041">
                  <c:v>3.636710338534102</c:v>
                </c:pt>
                <c:pt idx="2042">
                  <c:v>3.638766751914102</c:v>
                </c:pt>
                <c:pt idx="2043">
                  <c:v>3.6408255979141022</c:v>
                </c:pt>
                <c:pt idx="2044">
                  <c:v>3.6428877480541022</c:v>
                </c:pt>
                <c:pt idx="2045">
                  <c:v>3.6449541911641021</c:v>
                </c:pt>
                <c:pt idx="2046">
                  <c:v>3.647024293824102</c:v>
                </c:pt>
                <c:pt idx="2047">
                  <c:v>3.6490964982441021</c:v>
                </c:pt>
                <c:pt idx="2048">
                  <c:v>3.6511699628541021</c:v>
                </c:pt>
                <c:pt idx="2049">
                  <c:v>3.6532426897741019</c:v>
                </c:pt>
                <c:pt idx="2050">
                  <c:v>3.6553145671941021</c:v>
                </c:pt>
                <c:pt idx="2051">
                  <c:v>3.657384106764102</c:v>
                </c:pt>
                <c:pt idx="2052">
                  <c:v>3.6594570687341021</c:v>
                </c:pt>
                <c:pt idx="2053">
                  <c:v>3.661531325304102</c:v>
                </c:pt>
                <c:pt idx="2054">
                  <c:v>3.6636070592841019</c:v>
                </c:pt>
                <c:pt idx="2055">
                  <c:v>3.6656846676641019</c:v>
                </c:pt>
                <c:pt idx="2056">
                  <c:v>3.6677625648741019</c:v>
                </c:pt>
                <c:pt idx="2057">
                  <c:v>3.6698372459341018</c:v>
                </c:pt>
                <c:pt idx="2058">
                  <c:v>3.6719115094741017</c:v>
                </c:pt>
                <c:pt idx="2059">
                  <c:v>3.6740076837241018</c:v>
                </c:pt>
                <c:pt idx="2060">
                  <c:v>3.676095282274102</c:v>
                </c:pt>
                <c:pt idx="2061">
                  <c:v>3.6781650303641018</c:v>
                </c:pt>
                <c:pt idx="2062">
                  <c:v>3.6802209325241018</c:v>
                </c:pt>
                <c:pt idx="2063">
                  <c:v>3.6822797922041017</c:v>
                </c:pt>
                <c:pt idx="2064">
                  <c:v>3.6843313995441016</c:v>
                </c:pt>
                <c:pt idx="2065">
                  <c:v>3.6863811161641018</c:v>
                </c:pt>
                <c:pt idx="2066">
                  <c:v>3.6884233192341016</c:v>
                </c:pt>
                <c:pt idx="2067">
                  <c:v>3.6904608270241015</c:v>
                </c:pt>
                <c:pt idx="2068">
                  <c:v>3.6924916857641015</c:v>
                </c:pt>
                <c:pt idx="2069">
                  <c:v>3.6945262731641013</c:v>
                </c:pt>
                <c:pt idx="2070">
                  <c:v>3.6965517451641015</c:v>
                </c:pt>
                <c:pt idx="2071">
                  <c:v>3.6985663122741013</c:v>
                </c:pt>
                <c:pt idx="2072">
                  <c:v>3.7005750572441012</c:v>
                </c:pt>
                <c:pt idx="2073">
                  <c:v>3.7025756407341013</c:v>
                </c:pt>
                <c:pt idx="2074">
                  <c:v>3.7045819884541014</c:v>
                </c:pt>
                <c:pt idx="2075">
                  <c:v>3.7065891388941012</c:v>
                </c:pt>
                <c:pt idx="2076">
                  <c:v>3.7085900053141012</c:v>
                </c:pt>
                <c:pt idx="2077">
                  <c:v>3.7105983310541011</c:v>
                </c:pt>
                <c:pt idx="2078">
                  <c:v>3.7126102173441011</c:v>
                </c:pt>
                <c:pt idx="2079">
                  <c:v>3.7146229134941011</c:v>
                </c:pt>
                <c:pt idx="2080">
                  <c:v>3.7166375203941011</c:v>
                </c:pt>
                <c:pt idx="2081">
                  <c:v>3.718660842414101</c:v>
                </c:pt>
                <c:pt idx="2082">
                  <c:v>3.7206979659941011</c:v>
                </c:pt>
                <c:pt idx="2083">
                  <c:v>3.722737110894101</c:v>
                </c:pt>
                <c:pt idx="2084">
                  <c:v>3.7247847497641011</c:v>
                </c:pt>
                <c:pt idx="2085">
                  <c:v>3.726834000344101</c:v>
                </c:pt>
                <c:pt idx="2086">
                  <c:v>3.7288862359241008</c:v>
                </c:pt>
                <c:pt idx="2087">
                  <c:v>3.7309453618041006</c:v>
                </c:pt>
                <c:pt idx="2088">
                  <c:v>3.7330121006741006</c:v>
                </c:pt>
                <c:pt idx="2089">
                  <c:v>3.7350838508241004</c:v>
                </c:pt>
                <c:pt idx="2090">
                  <c:v>3.7371577402241005</c:v>
                </c:pt>
                <c:pt idx="2091">
                  <c:v>3.7392348903741004</c:v>
                </c:pt>
                <c:pt idx="2092">
                  <c:v>3.7413149990541004</c:v>
                </c:pt>
                <c:pt idx="2093">
                  <c:v>3.7433977284841005</c:v>
                </c:pt>
                <c:pt idx="2094">
                  <c:v>3.7454886933941003</c:v>
                </c:pt>
                <c:pt idx="2095">
                  <c:v>3.7475825464541002</c:v>
                </c:pt>
                <c:pt idx="2096">
                  <c:v>3.7496795017241</c:v>
                </c:pt>
                <c:pt idx="2097">
                  <c:v>3.7517780408040999</c:v>
                </c:pt>
                <c:pt idx="2098">
                  <c:v>3.7538785605240998</c:v>
                </c:pt>
                <c:pt idx="2099">
                  <c:v>3.7559807402440999</c:v>
                </c:pt>
                <c:pt idx="2100">
                  <c:v>3.7580870938240998</c:v>
                </c:pt>
                <c:pt idx="2101">
                  <c:v>3.7602009807340999</c:v>
                </c:pt>
                <c:pt idx="2102">
                  <c:v>3.7623224946341001</c:v>
                </c:pt>
                <c:pt idx="2103">
                  <c:v>3.7644542651841002</c:v>
                </c:pt>
                <c:pt idx="2104">
                  <c:v>3.7665948961341003</c:v>
                </c:pt>
                <c:pt idx="2105">
                  <c:v>3.7687391364041001</c:v>
                </c:pt>
                <c:pt idx="2106">
                  <c:v>3.7708837450541002</c:v>
                </c:pt>
                <c:pt idx="2107">
                  <c:v>3.7730311352441004</c:v>
                </c:pt>
                <c:pt idx="2108">
                  <c:v>3.7751782162241003</c:v>
                </c:pt>
                <c:pt idx="2109">
                  <c:v>3.7773277076741003</c:v>
                </c:pt>
                <c:pt idx="2110">
                  <c:v>3.7794782717441002</c:v>
                </c:pt>
                <c:pt idx="2111">
                  <c:v>3.7816345674141001</c:v>
                </c:pt>
                <c:pt idx="2112">
                  <c:v>3.7837949063841001</c:v>
                </c:pt>
                <c:pt idx="2113">
                  <c:v>3.7859512413141001</c:v>
                </c:pt>
                <c:pt idx="2114">
                  <c:v>3.7881120565241</c:v>
                </c:pt>
                <c:pt idx="2115">
                  <c:v>3.7902723944240999</c:v>
                </c:pt>
                <c:pt idx="2116">
                  <c:v>3.7924336671040999</c:v>
                </c:pt>
                <c:pt idx="2117">
                  <c:v>3.7945966188040998</c:v>
                </c:pt>
                <c:pt idx="2118">
                  <c:v>3.7967593943640998</c:v>
                </c:pt>
                <c:pt idx="2119">
                  <c:v>3.7989207880740996</c:v>
                </c:pt>
                <c:pt idx="2120">
                  <c:v>3.8010866679040998</c:v>
                </c:pt>
                <c:pt idx="2121">
                  <c:v>3.8032482326540999</c:v>
                </c:pt>
                <c:pt idx="2122">
                  <c:v>3.8054048344840998</c:v>
                </c:pt>
                <c:pt idx="2123">
                  <c:v>3.8075565418440998</c:v>
                </c:pt>
                <c:pt idx="2124">
                  <c:v>3.8097001690340999</c:v>
                </c:pt>
                <c:pt idx="2125">
                  <c:v>3.8118457279941</c:v>
                </c:pt>
                <c:pt idx="2126">
                  <c:v>3.8139859106740999</c:v>
                </c:pt>
                <c:pt idx="2127">
                  <c:v>3.8161219434241</c:v>
                </c:pt>
                <c:pt idx="2128">
                  <c:v>3.8182546199041001</c:v>
                </c:pt>
                <c:pt idx="2129">
                  <c:v>3.8203844307341002</c:v>
                </c:pt>
                <c:pt idx="2130">
                  <c:v>3.8225113037041001</c:v>
                </c:pt>
                <c:pt idx="2131">
                  <c:v>3.8246344747641001</c:v>
                </c:pt>
                <c:pt idx="2132">
                  <c:v>3.8267559850741</c:v>
                </c:pt>
                <c:pt idx="2133">
                  <c:v>3.8288726341641</c:v>
                </c:pt>
                <c:pt idx="2134">
                  <c:v>3.8309872212140998</c:v>
                </c:pt>
                <c:pt idx="2135">
                  <c:v>3.8330978083840996</c:v>
                </c:pt>
                <c:pt idx="2136">
                  <c:v>3.8352064956640994</c:v>
                </c:pt>
                <c:pt idx="2137">
                  <c:v>3.8373160135540996</c:v>
                </c:pt>
                <c:pt idx="2138">
                  <c:v>3.8394262451540997</c:v>
                </c:pt>
                <c:pt idx="2139">
                  <c:v>3.8415375766340998</c:v>
                </c:pt>
                <c:pt idx="2140">
                  <c:v>3.8436516939640999</c:v>
                </c:pt>
                <c:pt idx="2141">
                  <c:v>3.8457700503240999</c:v>
                </c:pt>
                <c:pt idx="2142">
                  <c:v>3.8478933354641001</c:v>
                </c:pt>
                <c:pt idx="2143">
                  <c:v>3.8500170776141003</c:v>
                </c:pt>
                <c:pt idx="2144">
                  <c:v>3.8521444794941004</c:v>
                </c:pt>
                <c:pt idx="2145">
                  <c:v>3.8542749355941006</c:v>
                </c:pt>
                <c:pt idx="2146">
                  <c:v>3.8564064276541008</c:v>
                </c:pt>
                <c:pt idx="2147">
                  <c:v>3.8585374513841009</c:v>
                </c:pt>
                <c:pt idx="2148">
                  <c:v>3.860663789904101</c:v>
                </c:pt>
                <c:pt idx="2149">
                  <c:v>3.8627923261641008</c:v>
                </c:pt>
                <c:pt idx="2150">
                  <c:v>3.8649178646941009</c:v>
                </c:pt>
                <c:pt idx="2151">
                  <c:v>3.8670353714741008</c:v>
                </c:pt>
                <c:pt idx="2152">
                  <c:v>3.8691463516641007</c:v>
                </c:pt>
                <c:pt idx="2153">
                  <c:v>3.8712556063441008</c:v>
                </c:pt>
                <c:pt idx="2154">
                  <c:v>3.8733636401641007</c:v>
                </c:pt>
                <c:pt idx="2155">
                  <c:v>3.8754594153041007</c:v>
                </c:pt>
                <c:pt idx="2156">
                  <c:v>3.8775516908641006</c:v>
                </c:pt>
                <c:pt idx="2157">
                  <c:v>3.8796369776241004</c:v>
                </c:pt>
                <c:pt idx="2158">
                  <c:v>3.8817202368941004</c:v>
                </c:pt>
                <c:pt idx="2159">
                  <c:v>3.8837916195941005</c:v>
                </c:pt>
                <c:pt idx="2160">
                  <c:v>3.8858629079941003</c:v>
                </c:pt>
                <c:pt idx="2161">
                  <c:v>3.8879216056941002</c:v>
                </c:pt>
                <c:pt idx="2162">
                  <c:v>3.8899990220841003</c:v>
                </c:pt>
                <c:pt idx="2163">
                  <c:v>3.8920508805541001</c:v>
                </c:pt>
                <c:pt idx="2164">
                  <c:v>3.8941018029941001</c:v>
                </c:pt>
                <c:pt idx="2165">
                  <c:v>3.8961579599741003</c:v>
                </c:pt>
                <c:pt idx="2166">
                  <c:v>3.8982009224641003</c:v>
                </c:pt>
                <c:pt idx="2167">
                  <c:v>3.9002473860941005</c:v>
                </c:pt>
                <c:pt idx="2168">
                  <c:v>3.9022951069741003</c:v>
                </c:pt>
                <c:pt idx="2169">
                  <c:v>3.9043438294741004</c:v>
                </c:pt>
                <c:pt idx="2170">
                  <c:v>3.9063930445541004</c:v>
                </c:pt>
                <c:pt idx="2171">
                  <c:v>3.9084422895241002</c:v>
                </c:pt>
                <c:pt idx="2172">
                  <c:v>3.9104908190741003</c:v>
                </c:pt>
                <c:pt idx="2173">
                  <c:v>3.9125387344541003</c:v>
                </c:pt>
                <c:pt idx="2174">
                  <c:v>3.9145857888141005</c:v>
                </c:pt>
                <c:pt idx="2175">
                  <c:v>3.9166304248741004</c:v>
                </c:pt>
                <c:pt idx="2176">
                  <c:v>3.9186739780041004</c:v>
                </c:pt>
                <c:pt idx="2177">
                  <c:v>3.9207102389541006</c:v>
                </c:pt>
                <c:pt idx="2178">
                  <c:v>3.9227414349241005</c:v>
                </c:pt>
                <c:pt idx="2179">
                  <c:v>3.9247704639541006</c:v>
                </c:pt>
                <c:pt idx="2180">
                  <c:v>3.9267984087541006</c:v>
                </c:pt>
                <c:pt idx="2181">
                  <c:v>3.9288238050841007</c:v>
                </c:pt>
                <c:pt idx="2182">
                  <c:v>3.9308566187541008</c:v>
                </c:pt>
                <c:pt idx="2183">
                  <c:v>3.9328856728541006</c:v>
                </c:pt>
                <c:pt idx="2184">
                  <c:v>3.9349041022641007</c:v>
                </c:pt>
                <c:pt idx="2185">
                  <c:v>3.9369217090141007</c:v>
                </c:pt>
                <c:pt idx="2186">
                  <c:v>3.9389369266941006</c:v>
                </c:pt>
                <c:pt idx="2187">
                  <c:v>3.9409482435641006</c:v>
                </c:pt>
                <c:pt idx="2188">
                  <c:v>3.9429549787341007</c:v>
                </c:pt>
                <c:pt idx="2189">
                  <c:v>3.9449588159141009</c:v>
                </c:pt>
                <c:pt idx="2190">
                  <c:v>3.9469555591041008</c:v>
                </c:pt>
                <c:pt idx="2191">
                  <c:v>3.948953347654101</c:v>
                </c:pt>
                <c:pt idx="2192">
                  <c:v>3.9509491519041009</c:v>
                </c:pt>
                <c:pt idx="2193">
                  <c:v>3.9529440310941011</c:v>
                </c:pt>
                <c:pt idx="2194">
                  <c:v>3.9549407781041013</c:v>
                </c:pt>
                <c:pt idx="2195">
                  <c:v>3.9569394285941013</c:v>
                </c:pt>
                <c:pt idx="2196">
                  <c:v>3.9589419348541015</c:v>
                </c:pt>
                <c:pt idx="2197">
                  <c:v>3.9609473806641016</c:v>
                </c:pt>
                <c:pt idx="2198">
                  <c:v>3.9629610072741017</c:v>
                </c:pt>
                <c:pt idx="2199">
                  <c:v>3.9649842727841018</c:v>
                </c:pt>
                <c:pt idx="2200">
                  <c:v>3.9670164718041017</c:v>
                </c:pt>
                <c:pt idx="2201">
                  <c:v>3.9690555886741015</c:v>
                </c:pt>
                <c:pt idx="2202">
                  <c:v>3.9710995834141016</c:v>
                </c:pt>
                <c:pt idx="2203">
                  <c:v>3.9731452202741018</c:v>
                </c:pt>
                <c:pt idx="2204">
                  <c:v>3.9751916675741019</c:v>
                </c:pt>
                <c:pt idx="2205">
                  <c:v>3.9772388585941019</c:v>
                </c:pt>
                <c:pt idx="2206">
                  <c:v>3.9792849093541021</c:v>
                </c:pt>
                <c:pt idx="2207">
                  <c:v>3.9813310980741021</c:v>
                </c:pt>
                <c:pt idx="2208">
                  <c:v>3.9833771816741019</c:v>
                </c:pt>
                <c:pt idx="2209">
                  <c:v>3.9854245578341021</c:v>
                </c:pt>
                <c:pt idx="2210">
                  <c:v>3.987471651654102</c:v>
                </c:pt>
                <c:pt idx="2211">
                  <c:v>3.9895208650741019</c:v>
                </c:pt>
                <c:pt idx="2212">
                  <c:v>3.9915730628541017</c:v>
                </c:pt>
                <c:pt idx="2213">
                  <c:v>3.9936297103741016</c:v>
                </c:pt>
                <c:pt idx="2214">
                  <c:v>3.9956926130841017</c:v>
                </c:pt>
                <c:pt idx="2215">
                  <c:v>3.9977616571941019</c:v>
                </c:pt>
                <c:pt idx="2216">
                  <c:v>3.9998360953741021</c:v>
                </c:pt>
                <c:pt idx="2217">
                  <c:v>4.0019115380341024</c:v>
                </c:pt>
                <c:pt idx="2218">
                  <c:v>4.0039902915241026</c:v>
                </c:pt>
                <c:pt idx="2219">
                  <c:v>4.006070700984103</c:v>
                </c:pt>
                <c:pt idx="2220">
                  <c:v>4.0081464214041027</c:v>
                </c:pt>
                <c:pt idx="2221">
                  <c:v>4.0102205568341027</c:v>
                </c:pt>
                <c:pt idx="2222">
                  <c:v>4.0122858959141023</c:v>
                </c:pt>
                <c:pt idx="2223">
                  <c:v>4.0143491249341023</c:v>
                </c:pt>
                <c:pt idx="2224">
                  <c:v>4.0164037152041026</c:v>
                </c:pt>
                <c:pt idx="2225">
                  <c:v>4.0184542730341022</c:v>
                </c:pt>
                <c:pt idx="2226">
                  <c:v>4.0205031220941025</c:v>
                </c:pt>
                <c:pt idx="2227">
                  <c:v>4.0225528825241028</c:v>
                </c:pt>
                <c:pt idx="2228">
                  <c:v>4.0246068320641024</c:v>
                </c:pt>
                <c:pt idx="2229">
                  <c:v>4.0266634560441021</c:v>
                </c:pt>
                <c:pt idx="2230">
                  <c:v>4.0287191857841025</c:v>
                </c:pt>
                <c:pt idx="2231">
                  <c:v>4.0307757933841026</c:v>
                </c:pt>
                <c:pt idx="2232">
                  <c:v>4.0328248416241026</c:v>
                </c:pt>
                <c:pt idx="2233">
                  <c:v>4.0348648667441029</c:v>
                </c:pt>
                <c:pt idx="2234">
                  <c:v>4.0368926749941032</c:v>
                </c:pt>
                <c:pt idx="2235">
                  <c:v>4.0389071802041032</c:v>
                </c:pt>
                <c:pt idx="2236">
                  <c:v>4.0408253277441029</c:v>
                </c:pt>
                <c:pt idx="2237">
                  <c:v>4.0427450567241028</c:v>
                </c:pt>
                <c:pt idx="2238">
                  <c:v>4.0446641289541025</c:v>
                </c:pt>
                <c:pt idx="2239">
                  <c:v>4.0465832662241024</c:v>
                </c:pt>
                <c:pt idx="2240">
                  <c:v>4.0485031171741026</c:v>
                </c:pt>
                <c:pt idx="2241">
                  <c:v>4.0504221284841027</c:v>
                </c:pt>
                <c:pt idx="2242">
                  <c:v>4.0523422941441023</c:v>
                </c:pt>
                <c:pt idx="2243">
                  <c:v>4.0542631836241023</c:v>
                </c:pt>
                <c:pt idx="2244">
                  <c:v>4.0561870579041024</c:v>
                </c:pt>
                <c:pt idx="2245">
                  <c:v>4.0581140776441025</c:v>
                </c:pt>
                <c:pt idx="2246">
                  <c:v>4.0600434397341028</c:v>
                </c:pt>
                <c:pt idx="2247">
                  <c:v>4.0619763379841025</c:v>
                </c:pt>
                <c:pt idx="2248">
                  <c:v>4.0639120849841026</c:v>
                </c:pt>
                <c:pt idx="2249">
                  <c:v>4.0658544498341023</c:v>
                </c:pt>
                <c:pt idx="2250">
                  <c:v>4.0678070904041022</c:v>
                </c:pt>
                <c:pt idx="2251">
                  <c:v>4.0697792393441024</c:v>
                </c:pt>
                <c:pt idx="2252">
                  <c:v>4.0717566598441026</c:v>
                </c:pt>
                <c:pt idx="2253">
                  <c:v>4.0737166544441026</c:v>
                </c:pt>
                <c:pt idx="2254">
                  <c:v>4.0756792731341029</c:v>
                </c:pt>
                <c:pt idx="2255">
                  <c:v>4.0776445081641031</c:v>
                </c:pt>
                <c:pt idx="2256">
                  <c:v>4.0796112708141035</c:v>
                </c:pt>
                <c:pt idx="2257">
                  <c:v>4.0815800957041031</c:v>
                </c:pt>
                <c:pt idx="2258">
                  <c:v>4.0835508724341034</c:v>
                </c:pt>
                <c:pt idx="2259">
                  <c:v>4.0855223874941036</c:v>
                </c:pt>
                <c:pt idx="2260">
                  <c:v>4.0874898298641034</c:v>
                </c:pt>
                <c:pt idx="2261">
                  <c:v>4.0894565974241033</c:v>
                </c:pt>
                <c:pt idx="2262">
                  <c:v>4.0914193287741032</c:v>
                </c:pt>
                <c:pt idx="2263">
                  <c:v>4.0933812546941031</c:v>
                </c:pt>
                <c:pt idx="2264">
                  <c:v>4.0953377451241026</c:v>
                </c:pt>
                <c:pt idx="2265">
                  <c:v>4.0972854198641029</c:v>
                </c:pt>
                <c:pt idx="2266">
                  <c:v>4.0992253058741026</c:v>
                </c:pt>
                <c:pt idx="2267">
                  <c:v>4.1011598693541025</c:v>
                </c:pt>
                <c:pt idx="2268">
                  <c:v>4.1030919189041022</c:v>
                </c:pt>
                <c:pt idx="2269">
                  <c:v>4.1050403499741019</c:v>
                </c:pt>
                <c:pt idx="2270">
                  <c:v>4.1069804103441019</c:v>
                </c:pt>
                <c:pt idx="2271">
                  <c:v>4.108914042904102</c:v>
                </c:pt>
                <c:pt idx="2272">
                  <c:v>4.1108291191341024</c:v>
                </c:pt>
                <c:pt idx="2273">
                  <c:v>4.1127289231741022</c:v>
                </c:pt>
                <c:pt idx="2274">
                  <c:v>4.1146207347541024</c:v>
                </c:pt>
                <c:pt idx="2275">
                  <c:v>4.1165019040141022</c:v>
                </c:pt>
                <c:pt idx="2276">
                  <c:v>4.1183732435041023</c:v>
                </c:pt>
                <c:pt idx="2277">
                  <c:v>4.1202376237541021</c:v>
                </c:pt>
                <c:pt idx="2278">
                  <c:v>4.1220981028841024</c:v>
                </c:pt>
                <c:pt idx="2279">
                  <c:v>4.1239564779141027</c:v>
                </c:pt>
                <c:pt idx="2280">
                  <c:v>4.1258125431041028</c:v>
                </c:pt>
                <c:pt idx="2281">
                  <c:v>4.1276655722041031</c:v>
                </c:pt>
                <c:pt idx="2282">
                  <c:v>4.1295168744341035</c:v>
                </c:pt>
                <c:pt idx="2283">
                  <c:v>4.1313691125941032</c:v>
                </c:pt>
                <c:pt idx="2284">
                  <c:v>4.1332232716241029</c:v>
                </c:pt>
                <c:pt idx="2285">
                  <c:v>4.1350790411141025</c:v>
                </c:pt>
                <c:pt idx="2286">
                  <c:v>4.1369350510741025</c:v>
                </c:pt>
                <c:pt idx="2287">
                  <c:v>4.1387895620341029</c:v>
                </c:pt>
                <c:pt idx="2288">
                  <c:v>4.1406415899941029</c:v>
                </c:pt>
                <c:pt idx="2289">
                  <c:v>4.1424928793241031</c:v>
                </c:pt>
                <c:pt idx="2290">
                  <c:v>4.1443438760141031</c:v>
                </c:pt>
                <c:pt idx="2291">
                  <c:v>4.1461941436941032</c:v>
                </c:pt>
                <c:pt idx="2292">
                  <c:v>4.1480448210641034</c:v>
                </c:pt>
                <c:pt idx="2293">
                  <c:v>4.1498956254541035</c:v>
                </c:pt>
                <c:pt idx="2294">
                  <c:v>4.1517474604741036</c:v>
                </c:pt>
                <c:pt idx="2295">
                  <c:v>4.1536066640241032</c:v>
                </c:pt>
                <c:pt idx="2296">
                  <c:v>4.1554752080041029</c:v>
                </c:pt>
                <c:pt idx="2297">
                  <c:v>4.1573529132441029</c:v>
                </c:pt>
                <c:pt idx="2298">
                  <c:v>4.159241116244103</c:v>
                </c:pt>
                <c:pt idx="2299">
                  <c:v>4.161144176034103</c:v>
                </c:pt>
                <c:pt idx="2300">
                  <c:v>4.1630581206241031</c:v>
                </c:pt>
                <c:pt idx="2301">
                  <c:v>4.1649862529441029</c:v>
                </c:pt>
                <c:pt idx="2302">
                  <c:v>4.1668975508341033</c:v>
                </c:pt>
                <c:pt idx="2303">
                  <c:v>4.1688117650941034</c:v>
                </c:pt>
                <c:pt idx="2304">
                  <c:v>4.1707075968041032</c:v>
                </c:pt>
                <c:pt idx="2305">
                  <c:v>4.1725932480241035</c:v>
                </c:pt>
                <c:pt idx="2306">
                  <c:v>4.1744672373141034</c:v>
                </c:pt>
                <c:pt idx="2307">
                  <c:v>4.1763392015741037</c:v>
                </c:pt>
                <c:pt idx="2308">
                  <c:v>4.1782022477041041</c:v>
                </c:pt>
                <c:pt idx="2309">
                  <c:v>4.1800583137541043</c:v>
                </c:pt>
                <c:pt idx="2310">
                  <c:v>4.1819073227641042</c:v>
                </c:pt>
                <c:pt idx="2311">
                  <c:v>4.1837482624741043</c:v>
                </c:pt>
                <c:pt idx="2312">
                  <c:v>4.1855807871341044</c:v>
                </c:pt>
                <c:pt idx="2313">
                  <c:v>4.1874058216341048</c:v>
                </c:pt>
                <c:pt idx="2314">
                  <c:v>4.189221343554105</c:v>
                </c:pt>
                <c:pt idx="2315">
                  <c:v>4.1910235970641052</c:v>
                </c:pt>
                <c:pt idx="2316">
                  <c:v>4.1928229084041053</c:v>
                </c:pt>
                <c:pt idx="2317">
                  <c:v>4.1946163457941052</c:v>
                </c:pt>
                <c:pt idx="2318">
                  <c:v>4.1964024722041051</c:v>
                </c:pt>
                <c:pt idx="2319">
                  <c:v>4.1981861372341047</c:v>
                </c:pt>
                <c:pt idx="2320">
                  <c:v>4.1999686960341052</c:v>
                </c:pt>
                <c:pt idx="2321">
                  <c:v>4.2017499954641053</c:v>
                </c:pt>
                <c:pt idx="2322">
                  <c:v>4.2035296348241049</c:v>
                </c:pt>
                <c:pt idx="2323">
                  <c:v>4.2053072707641048</c:v>
                </c:pt>
                <c:pt idx="2324">
                  <c:v>4.2070808670041044</c:v>
                </c:pt>
                <c:pt idx="2325">
                  <c:v>4.2088488981641046</c:v>
                </c:pt>
                <c:pt idx="2326">
                  <c:v>4.2106112406641047</c:v>
                </c:pt>
                <c:pt idx="2327">
                  <c:v>4.2123667240141049</c:v>
                </c:pt>
                <c:pt idx="2328">
                  <c:v>4.2141198991841051</c:v>
                </c:pt>
                <c:pt idx="2329">
                  <c:v>4.2158705774641048</c:v>
                </c:pt>
                <c:pt idx="2330">
                  <c:v>4.2176156957141044</c:v>
                </c:pt>
                <c:pt idx="2331">
                  <c:v>4.2193567282741045</c:v>
                </c:pt>
                <c:pt idx="2332">
                  <c:v>4.2210946833641048</c:v>
                </c:pt>
                <c:pt idx="2333">
                  <c:v>4.2228295580841051</c:v>
                </c:pt>
                <c:pt idx="2334">
                  <c:v>4.2245615193441051</c:v>
                </c:pt>
                <c:pt idx="2335">
                  <c:v>4.2262901969941051</c:v>
                </c:pt>
                <c:pt idx="2336">
                  <c:v>4.2280154520441053</c:v>
                </c:pt>
                <c:pt idx="2337">
                  <c:v>4.2297381308141055</c:v>
                </c:pt>
                <c:pt idx="2338">
                  <c:v>4.2314569946741054</c:v>
                </c:pt>
                <c:pt idx="2339">
                  <c:v>4.2331722390141051</c:v>
                </c:pt>
                <c:pt idx="2340">
                  <c:v>4.2348840302041051</c:v>
                </c:pt>
                <c:pt idx="2341">
                  <c:v>4.2365921941041051</c:v>
                </c:pt>
                <c:pt idx="2342">
                  <c:v>4.238298433794105</c:v>
                </c:pt>
                <c:pt idx="2343">
                  <c:v>4.240005588634105</c:v>
                </c:pt>
                <c:pt idx="2344">
                  <c:v>4.2417145393541054</c:v>
                </c:pt>
                <c:pt idx="2345">
                  <c:v>4.2434258876141051</c:v>
                </c:pt>
                <c:pt idx="2346">
                  <c:v>4.2451373007541049</c:v>
                </c:pt>
                <c:pt idx="2347">
                  <c:v>4.246851433594105</c:v>
                </c:pt>
                <c:pt idx="2348">
                  <c:v>4.2485670293141053</c:v>
                </c:pt>
                <c:pt idx="2349">
                  <c:v>4.2502855438741056</c:v>
                </c:pt>
                <c:pt idx="2350">
                  <c:v>4.2520047755541057</c:v>
                </c:pt>
                <c:pt idx="2351">
                  <c:v>4.2537278852741061</c:v>
                </c:pt>
                <c:pt idx="2352">
                  <c:v>4.255455863924106</c:v>
                </c:pt>
                <c:pt idx="2353">
                  <c:v>4.2571847089041057</c:v>
                </c:pt>
                <c:pt idx="2354">
                  <c:v>4.2589140246941053</c:v>
                </c:pt>
                <c:pt idx="2355">
                  <c:v>4.2606415378941049</c:v>
                </c:pt>
                <c:pt idx="2356">
                  <c:v>4.2623701558741045</c:v>
                </c:pt>
                <c:pt idx="2357">
                  <c:v>4.2640993730941048</c:v>
                </c:pt>
                <c:pt idx="2358">
                  <c:v>4.2658300293041052</c:v>
                </c:pt>
                <c:pt idx="2359">
                  <c:v>4.2675618558341055</c:v>
                </c:pt>
                <c:pt idx="2360">
                  <c:v>4.2692945450341053</c:v>
                </c:pt>
                <c:pt idx="2361">
                  <c:v>4.2710283824241051</c:v>
                </c:pt>
                <c:pt idx="2362">
                  <c:v>4.2727633241141048</c:v>
                </c:pt>
                <c:pt idx="2363">
                  <c:v>4.2744991408841049</c:v>
                </c:pt>
                <c:pt idx="2364">
                  <c:v>4.2762360217541051</c:v>
                </c:pt>
                <c:pt idx="2365">
                  <c:v>4.2779678417241049</c:v>
                </c:pt>
                <c:pt idx="2366">
                  <c:v>4.2796927738541051</c:v>
                </c:pt>
                <c:pt idx="2367">
                  <c:v>4.2814113739741053</c:v>
                </c:pt>
                <c:pt idx="2368">
                  <c:v>4.2831238223241055</c:v>
                </c:pt>
                <c:pt idx="2369">
                  <c:v>4.2848284869241056</c:v>
                </c:pt>
                <c:pt idx="2370">
                  <c:v>4.2865252711441055</c:v>
                </c:pt>
                <c:pt idx="2371">
                  <c:v>4.2882141570141057</c:v>
                </c:pt>
                <c:pt idx="2372">
                  <c:v>4.2898985850341056</c:v>
                </c:pt>
                <c:pt idx="2373">
                  <c:v>4.2915796904041059</c:v>
                </c:pt>
                <c:pt idx="2374">
                  <c:v>4.293257153774106</c:v>
                </c:pt>
                <c:pt idx="2375">
                  <c:v>4.2949355009041064</c:v>
                </c:pt>
                <c:pt idx="2376">
                  <c:v>4.296612335804106</c:v>
                </c:pt>
                <c:pt idx="2377">
                  <c:v>4.2982859046641062</c:v>
                </c:pt>
                <c:pt idx="2378">
                  <c:v>4.299958254764106</c:v>
                </c:pt>
                <c:pt idx="2379">
                  <c:v>4.3016306558041064</c:v>
                </c:pt>
                <c:pt idx="2380">
                  <c:v>4.3033058187441062</c:v>
                </c:pt>
                <c:pt idx="2381">
                  <c:v>4.3049827536341061</c:v>
                </c:pt>
                <c:pt idx="2382">
                  <c:v>4.3066602332041057</c:v>
                </c:pt>
                <c:pt idx="2383">
                  <c:v>4.3083328314041056</c:v>
                </c:pt>
                <c:pt idx="2384">
                  <c:v>4.3100049725941059</c:v>
                </c:pt>
                <c:pt idx="2385">
                  <c:v>4.3116771919741055</c:v>
                </c:pt>
                <c:pt idx="2386">
                  <c:v>4.3133504976241053</c:v>
                </c:pt>
                <c:pt idx="2387">
                  <c:v>4.3150247119441056</c:v>
                </c:pt>
                <c:pt idx="2388">
                  <c:v>4.3166969135341056</c:v>
                </c:pt>
                <c:pt idx="2389">
                  <c:v>4.3183726370741056</c:v>
                </c:pt>
                <c:pt idx="2390">
                  <c:v>4.3200483232041051</c:v>
                </c:pt>
                <c:pt idx="2391">
                  <c:v>4.321724399084105</c:v>
                </c:pt>
                <c:pt idx="2392">
                  <c:v>4.3234012911241049</c:v>
                </c:pt>
                <c:pt idx="2393">
                  <c:v>4.3250811282341051</c:v>
                </c:pt>
                <c:pt idx="2394">
                  <c:v>4.3267659048541054</c:v>
                </c:pt>
                <c:pt idx="2395">
                  <c:v>4.3284418728241052</c:v>
                </c:pt>
                <c:pt idx="2396">
                  <c:v>4.3301233866041056</c:v>
                </c:pt>
                <c:pt idx="2397">
                  <c:v>4.331793060744106</c:v>
                </c:pt>
                <c:pt idx="2398">
                  <c:v>4.3334544009841061</c:v>
                </c:pt>
                <c:pt idx="2399">
                  <c:v>4.335114440484106</c:v>
                </c:pt>
                <c:pt idx="2400">
                  <c:v>4.3367753744941062</c:v>
                </c:pt>
                <c:pt idx="2401">
                  <c:v>4.3384382422441066</c:v>
                </c:pt>
                <c:pt idx="2402">
                  <c:v>4.3401012656941065</c:v>
                </c:pt>
                <c:pt idx="2403">
                  <c:v>4.3417652143141066</c:v>
                </c:pt>
                <c:pt idx="2404">
                  <c:v>4.3434295109241061</c:v>
                </c:pt>
                <c:pt idx="2405">
                  <c:v>4.3450930857041064</c:v>
                </c:pt>
                <c:pt idx="2406">
                  <c:v>4.3467574106941065</c:v>
                </c:pt>
                <c:pt idx="2407">
                  <c:v>4.3484222460141062</c:v>
                </c:pt>
                <c:pt idx="2408">
                  <c:v>4.3500875032841062</c:v>
                </c:pt>
                <c:pt idx="2409">
                  <c:v>4.3517526523941061</c:v>
                </c:pt>
                <c:pt idx="2410">
                  <c:v>4.3534165928541064</c:v>
                </c:pt>
                <c:pt idx="2411">
                  <c:v>4.3550791410641061</c:v>
                </c:pt>
                <c:pt idx="2412">
                  <c:v>4.3567322175341063</c:v>
                </c:pt>
                <c:pt idx="2413">
                  <c:v>4.3583882434641064</c:v>
                </c:pt>
                <c:pt idx="2414">
                  <c:v>4.3600487173741067</c:v>
                </c:pt>
                <c:pt idx="2415">
                  <c:v>4.3617128640441063</c:v>
                </c:pt>
                <c:pt idx="2416">
                  <c:v>4.3633815473741064</c:v>
                </c:pt>
                <c:pt idx="2417">
                  <c:v>4.3650525609441067</c:v>
                </c:pt>
                <c:pt idx="2418">
                  <c:v>4.3667262775641067</c:v>
                </c:pt>
                <c:pt idx="2419">
                  <c:v>4.3684013063441069</c:v>
                </c:pt>
                <c:pt idx="2420">
                  <c:v>4.3700772495241074</c:v>
                </c:pt>
                <c:pt idx="2421">
                  <c:v>4.3717508696741074</c:v>
                </c:pt>
                <c:pt idx="2422">
                  <c:v>4.3734208746741077</c:v>
                </c:pt>
                <c:pt idx="2423">
                  <c:v>4.3750865985941081</c:v>
                </c:pt>
                <c:pt idx="2424">
                  <c:v>4.376750878204108</c:v>
                </c:pt>
                <c:pt idx="2425">
                  <c:v>4.378416479204108</c:v>
                </c:pt>
                <c:pt idx="2426">
                  <c:v>4.3800831308841079</c:v>
                </c:pt>
                <c:pt idx="2427">
                  <c:v>4.3817505561641079</c:v>
                </c:pt>
                <c:pt idx="2428">
                  <c:v>4.383419421004108</c:v>
                </c:pt>
                <c:pt idx="2429">
                  <c:v>4.3850897280541083</c:v>
                </c:pt>
                <c:pt idx="2430">
                  <c:v>4.3867602595441086</c:v>
                </c:pt>
                <c:pt idx="2431">
                  <c:v>4.3884363115441083</c:v>
                </c:pt>
                <c:pt idx="2432">
                  <c:v>4.3901129487341084</c:v>
                </c:pt>
                <c:pt idx="2433">
                  <c:v>4.3917912414641087</c:v>
                </c:pt>
                <c:pt idx="2434">
                  <c:v>4.3934707523841086</c:v>
                </c:pt>
                <c:pt idx="2435">
                  <c:v>4.3951518318841085</c:v>
                </c:pt>
                <c:pt idx="2436">
                  <c:v>4.3968321323141089</c:v>
                </c:pt>
                <c:pt idx="2437">
                  <c:v>4.3985114584241085</c:v>
                </c:pt>
                <c:pt idx="2438">
                  <c:v>4.4001927494941082</c:v>
                </c:pt>
                <c:pt idx="2439">
                  <c:v>4.4018787481241084</c:v>
                </c:pt>
                <c:pt idx="2440">
                  <c:v>4.4035721879041088</c:v>
                </c:pt>
                <c:pt idx="2441">
                  <c:v>4.4052717970141089</c:v>
                </c:pt>
                <c:pt idx="2442">
                  <c:v>4.4069767398941089</c:v>
                </c:pt>
                <c:pt idx="2443">
                  <c:v>4.4086809838641088</c:v>
                </c:pt>
                <c:pt idx="2444">
                  <c:v>4.4103898682641089</c:v>
                </c:pt>
                <c:pt idx="2445">
                  <c:v>4.4121053602041087</c:v>
                </c:pt>
                <c:pt idx="2446">
                  <c:v>4.413826794304109</c:v>
                </c:pt>
                <c:pt idx="2447">
                  <c:v>4.4155546267041093</c:v>
                </c:pt>
                <c:pt idx="2448">
                  <c:v>4.4172861964241097</c:v>
                </c:pt>
                <c:pt idx="2449">
                  <c:v>4.4190245207141094</c:v>
                </c:pt>
                <c:pt idx="2450">
                  <c:v>4.4207630823541093</c:v>
                </c:pt>
                <c:pt idx="2451">
                  <c:v>4.4225036446641095</c:v>
                </c:pt>
                <c:pt idx="2452">
                  <c:v>4.4242455361441095</c:v>
                </c:pt>
                <c:pt idx="2453">
                  <c:v>4.4259874882041093</c:v>
                </c:pt>
                <c:pt idx="2454">
                  <c:v>4.4277273215441095</c:v>
                </c:pt>
                <c:pt idx="2455">
                  <c:v>4.4294691624141098</c:v>
                </c:pt>
                <c:pt idx="2456">
                  <c:v>4.4312143489341098</c:v>
                </c:pt>
                <c:pt idx="2457">
                  <c:v>4.4329613900041096</c:v>
                </c:pt>
                <c:pt idx="2458">
                  <c:v>4.43471013449411</c:v>
                </c:pt>
                <c:pt idx="2459">
                  <c:v>4.4364589725141101</c:v>
                </c:pt>
                <c:pt idx="2460">
                  <c:v>4.4382084270741098</c:v>
                </c:pt>
                <c:pt idx="2461">
                  <c:v>4.4399587546641097</c:v>
                </c:pt>
                <c:pt idx="2462">
                  <c:v>4.4417119509241099</c:v>
                </c:pt>
                <c:pt idx="2463">
                  <c:v>4.4434680368441102</c:v>
                </c:pt>
                <c:pt idx="2464">
                  <c:v>4.44522420210411</c:v>
                </c:pt>
                <c:pt idx="2465">
                  <c:v>4.4469787401441101</c:v>
                </c:pt>
                <c:pt idx="2466">
                  <c:v>4.4487306401641105</c:v>
                </c:pt>
                <c:pt idx="2467">
                  <c:v>4.45048019043411</c:v>
                </c:pt>
                <c:pt idx="2468">
                  <c:v>4.45222847843411</c:v>
                </c:pt>
                <c:pt idx="2469">
                  <c:v>4.4539776835841103</c:v>
                </c:pt>
                <c:pt idx="2470">
                  <c:v>4.45572652731411</c:v>
                </c:pt>
                <c:pt idx="2471">
                  <c:v>4.4574745306841104</c:v>
                </c:pt>
                <c:pt idx="2472">
                  <c:v>4.45922254692411</c:v>
                </c:pt>
                <c:pt idx="2473">
                  <c:v>4.4609702981641099</c:v>
                </c:pt>
                <c:pt idx="2474">
                  <c:v>4.4627173545741101</c:v>
                </c:pt>
                <c:pt idx="2475">
                  <c:v>4.4644648423941105</c:v>
                </c:pt>
                <c:pt idx="2476">
                  <c:v>4.4662127709741108</c:v>
                </c:pt>
                <c:pt idx="2477">
                  <c:v>4.4679605697741112</c:v>
                </c:pt>
                <c:pt idx="2478">
                  <c:v>4.469707289074111</c:v>
                </c:pt>
                <c:pt idx="2479">
                  <c:v>4.4714542563141109</c:v>
                </c:pt>
                <c:pt idx="2480">
                  <c:v>4.4732029601341106</c:v>
                </c:pt>
                <c:pt idx="2481">
                  <c:v>4.4749536309341105</c:v>
                </c:pt>
                <c:pt idx="2482">
                  <c:v>4.4767059426241103</c:v>
                </c:pt>
                <c:pt idx="2483">
                  <c:v>4.4784591673941101</c:v>
                </c:pt>
                <c:pt idx="2484">
                  <c:v>4.4802136802441099</c:v>
                </c:pt>
                <c:pt idx="2485">
                  <c:v>4.4819203406541099</c:v>
                </c:pt>
                <c:pt idx="2486">
                  <c:v>4.4836152876641098</c:v>
                </c:pt>
                <c:pt idx="2487">
                  <c:v>4.4853085729741098</c:v>
                </c:pt>
                <c:pt idx="2488">
                  <c:v>4.4870025298141094</c:v>
                </c:pt>
                <c:pt idx="2489">
                  <c:v>4.4886991500741091</c:v>
                </c:pt>
                <c:pt idx="2490">
                  <c:v>4.4903954274041089</c:v>
                </c:pt>
                <c:pt idx="2491">
                  <c:v>4.4920926865641091</c:v>
                </c:pt>
                <c:pt idx="2492">
                  <c:v>4.4937912021741093</c:v>
                </c:pt>
                <c:pt idx="2493">
                  <c:v>4.4954914738041092</c:v>
                </c:pt>
                <c:pt idx="2494">
                  <c:v>4.4971930569941092</c:v>
                </c:pt>
                <c:pt idx="2495">
                  <c:v>4.4988939029641095</c:v>
                </c:pt>
                <c:pt idx="2496">
                  <c:v>4.5005926761141097</c:v>
                </c:pt>
                <c:pt idx="2497">
                  <c:v>4.5022962641441095</c:v>
                </c:pt>
                <c:pt idx="2498">
                  <c:v>4.5040005939741095</c:v>
                </c:pt>
                <c:pt idx="2499">
                  <c:v>4.5056989455641094</c:v>
                </c:pt>
                <c:pt idx="2500">
                  <c:v>4.5073893390041091</c:v>
                </c:pt>
                <c:pt idx="2501">
                  <c:v>4.5090732796141095</c:v>
                </c:pt>
                <c:pt idx="2502">
                  <c:v>4.5107547436441093</c:v>
                </c:pt>
                <c:pt idx="2503">
                  <c:v>4.5124354301641096</c:v>
                </c:pt>
                <c:pt idx="2504">
                  <c:v>4.5141141371041096</c:v>
                </c:pt>
                <c:pt idx="2505">
                  <c:v>4.5157869584841093</c:v>
                </c:pt>
                <c:pt idx="2506">
                  <c:v>4.5174616433441095</c:v>
                </c:pt>
                <c:pt idx="2507">
                  <c:v>4.5191353451441092</c:v>
                </c:pt>
                <c:pt idx="2508">
                  <c:v>4.5208064581941088</c:v>
                </c:pt>
                <c:pt idx="2509">
                  <c:v>4.5224756977441087</c:v>
                </c:pt>
                <c:pt idx="2510">
                  <c:v>4.524142943804109</c:v>
                </c:pt>
                <c:pt idx="2511">
                  <c:v>4.5258079287341086</c:v>
                </c:pt>
                <c:pt idx="2512">
                  <c:v>4.5274687000241087</c:v>
                </c:pt>
                <c:pt idx="2513">
                  <c:v>4.5291260614841091</c:v>
                </c:pt>
                <c:pt idx="2514">
                  <c:v>4.5307822535041087</c:v>
                </c:pt>
                <c:pt idx="2515">
                  <c:v>4.5324387217941089</c:v>
                </c:pt>
                <c:pt idx="2516">
                  <c:v>4.5340952586341086</c:v>
                </c:pt>
                <c:pt idx="2517">
                  <c:v>4.5357526035141085</c:v>
                </c:pt>
                <c:pt idx="2518">
                  <c:v>4.5374139318541085</c:v>
                </c:pt>
                <c:pt idx="2519">
                  <c:v>4.5390778786441084</c:v>
                </c:pt>
                <c:pt idx="2520">
                  <c:v>4.5407426178641082</c:v>
                </c:pt>
                <c:pt idx="2521">
                  <c:v>4.542409901964108</c:v>
                </c:pt>
                <c:pt idx="2522">
                  <c:v>4.5440810430841081</c:v>
                </c:pt>
                <c:pt idx="2523">
                  <c:v>4.5457472638141079</c:v>
                </c:pt>
                <c:pt idx="2524">
                  <c:v>4.5474018287041078</c:v>
                </c:pt>
                <c:pt idx="2525">
                  <c:v>4.5490510978241074</c:v>
                </c:pt>
                <c:pt idx="2526">
                  <c:v>4.5506991569841073</c:v>
                </c:pt>
                <c:pt idx="2527">
                  <c:v>4.5523473993841073</c:v>
                </c:pt>
                <c:pt idx="2528">
                  <c:v>4.5539958529141069</c:v>
                </c:pt>
                <c:pt idx="2529">
                  <c:v>4.5556452707141073</c:v>
                </c:pt>
                <c:pt idx="2530">
                  <c:v>4.557295109104107</c:v>
                </c:pt>
                <c:pt idx="2531">
                  <c:v>4.5589446309341071</c:v>
                </c:pt>
                <c:pt idx="2532">
                  <c:v>4.5606019060941074</c:v>
                </c:pt>
                <c:pt idx="2533">
                  <c:v>4.5622323660541078</c:v>
                </c:pt>
                <c:pt idx="2534">
                  <c:v>4.5638747427641073</c:v>
                </c:pt>
                <c:pt idx="2535">
                  <c:v>4.566071075584107</c:v>
                </c:pt>
                <c:pt idx="2536">
                  <c:v>4.5682760804641074</c:v>
                </c:pt>
                <c:pt idx="2537">
                  <c:v>4.5701287298341073</c:v>
                </c:pt>
                <c:pt idx="2538">
                  <c:v>4.5719035894841076</c:v>
                </c:pt>
                <c:pt idx="2539">
                  <c:v>4.5736414699241079</c:v>
                </c:pt>
                <c:pt idx="2540">
                  <c:v>4.5753705721741076</c:v>
                </c:pt>
                <c:pt idx="2541">
                  <c:v>4.5770976120441071</c:v>
                </c:pt>
                <c:pt idx="2542">
                  <c:v>4.5788149341341073</c:v>
                </c:pt>
                <c:pt idx="2543">
                  <c:v>4.5805310627141074</c:v>
                </c:pt>
                <c:pt idx="2544">
                  <c:v>4.5822469408341071</c:v>
                </c:pt>
                <c:pt idx="2545">
                  <c:v>4.5839651204641072</c:v>
                </c:pt>
                <c:pt idx="2546">
                  <c:v>4.5856876941341076</c:v>
                </c:pt>
                <c:pt idx="2547">
                  <c:v>4.5873102457941073</c:v>
                </c:pt>
                <c:pt idx="2548">
                  <c:v>4.5888268438041075</c:v>
                </c:pt>
                <c:pt idx="2549">
                  <c:v>4.5903420081941073</c:v>
                </c:pt>
                <c:pt idx="2550">
                  <c:v>4.5918546365241077</c:v>
                </c:pt>
                <c:pt idx="2551">
                  <c:v>4.593360564094108</c:v>
                </c:pt>
                <c:pt idx="2552">
                  <c:v>4.5948688735841081</c:v>
                </c:pt>
                <c:pt idx="2553">
                  <c:v>4.596383684684108</c:v>
                </c:pt>
                <c:pt idx="2554">
                  <c:v>4.5979085929441084</c:v>
                </c:pt>
                <c:pt idx="2555">
                  <c:v>4.5994368225841082</c:v>
                </c:pt>
                <c:pt idx="2556">
                  <c:v>4.6009754705241086</c:v>
                </c:pt>
                <c:pt idx="2557">
                  <c:v>4.6025121263541084</c:v>
                </c:pt>
                <c:pt idx="2558">
                  <c:v>4.6040504868841081</c:v>
                </c:pt>
                <c:pt idx="2559">
                  <c:v>4.6055831240841085</c:v>
                </c:pt>
                <c:pt idx="2560">
                  <c:v>4.6071222232341089</c:v>
                </c:pt>
                <c:pt idx="2561">
                  <c:v>4.6086639621841092</c:v>
                </c:pt>
                <c:pt idx="2562">
                  <c:v>4.6102079757641095</c:v>
                </c:pt>
                <c:pt idx="2563">
                  <c:v>4.6117490983841094</c:v>
                </c:pt>
                <c:pt idx="2564">
                  <c:v>4.6132871418841095</c:v>
                </c:pt>
                <c:pt idx="2565">
                  <c:v>4.6148226482341093</c:v>
                </c:pt>
                <c:pt idx="2566">
                  <c:v>4.6163561755941096</c:v>
                </c:pt>
                <c:pt idx="2567">
                  <c:v>4.6178913575041092</c:v>
                </c:pt>
                <c:pt idx="2568">
                  <c:v>4.6194290493441095</c:v>
                </c:pt>
                <c:pt idx="2569">
                  <c:v>4.6209764873041097</c:v>
                </c:pt>
                <c:pt idx="2570">
                  <c:v>4.6225309943841095</c:v>
                </c:pt>
                <c:pt idx="2571">
                  <c:v>4.6240779703741097</c:v>
                </c:pt>
                <c:pt idx="2572">
                  <c:v>4.6256098264641095</c:v>
                </c:pt>
                <c:pt idx="2573">
                  <c:v>4.6271308181141091</c:v>
                </c:pt>
                <c:pt idx="2574">
                  <c:v>4.6286594637141087</c:v>
                </c:pt>
                <c:pt idx="2575">
                  <c:v>4.6301968564241092</c:v>
                </c:pt>
                <c:pt idx="2576">
                  <c:v>4.631733866834109</c:v>
                </c:pt>
                <c:pt idx="2577">
                  <c:v>4.6332741027641093</c:v>
                </c:pt>
                <c:pt idx="2578">
                  <c:v>4.6348175801841096</c:v>
                </c:pt>
                <c:pt idx="2579">
                  <c:v>4.6363566894241099</c:v>
                </c:pt>
                <c:pt idx="2580">
                  <c:v>4.6378947037641103</c:v>
                </c:pt>
                <c:pt idx="2581">
                  <c:v>4.6394095761541099</c:v>
                </c:pt>
                <c:pt idx="2582">
                  <c:v>4.6409087843441101</c:v>
                </c:pt>
                <c:pt idx="2583">
                  <c:v>4.6423868520641101</c:v>
                </c:pt>
                <c:pt idx="2584">
                  <c:v>4.6438513754041102</c:v>
                </c:pt>
                <c:pt idx="2585">
                  <c:v>4.6453134801841101</c:v>
                </c:pt>
                <c:pt idx="2586">
                  <c:v>4.6467784963341101</c:v>
                </c:pt>
                <c:pt idx="2587">
                  <c:v>4.6482472524341105</c:v>
                </c:pt>
                <c:pt idx="2588">
                  <c:v>4.6497084962641102</c:v>
                </c:pt>
                <c:pt idx="2589">
                  <c:v>4.6511370297841106</c:v>
                </c:pt>
                <c:pt idx="2590">
                  <c:v>4.6525940673141104</c:v>
                </c:pt>
                <c:pt idx="2591">
                  <c:v>4.6540630520341102</c:v>
                </c:pt>
                <c:pt idx="2592">
                  <c:v>4.6555358842441104</c:v>
                </c:pt>
                <c:pt idx="2593">
                  <c:v>4.6570093382141104</c:v>
                </c:pt>
                <c:pt idx="2594">
                  <c:v>4.6584825551241105</c:v>
                </c:pt>
                <c:pt idx="2595">
                  <c:v>4.6599588057541101</c:v>
                </c:pt>
                <c:pt idx="2596">
                  <c:v>4.6614392850641098</c:v>
                </c:pt>
                <c:pt idx="2597">
                  <c:v>4.6629187154641096</c:v>
                </c:pt>
                <c:pt idx="2598">
                  <c:v>4.6643976168641093</c:v>
                </c:pt>
                <c:pt idx="2599">
                  <c:v>4.6658863036641094</c:v>
                </c:pt>
                <c:pt idx="2600">
                  <c:v>4.6673809981141092</c:v>
                </c:pt>
                <c:pt idx="2601">
                  <c:v>4.6688781952141092</c:v>
                </c:pt>
                <c:pt idx="2602">
                  <c:v>4.6703792156841093</c:v>
                </c:pt>
                <c:pt idx="2603">
                  <c:v>4.6718827051441094</c:v>
                </c:pt>
                <c:pt idx="2604">
                  <c:v>4.673377450564109</c:v>
                </c:pt>
                <c:pt idx="2605">
                  <c:v>4.6748499342041088</c:v>
                </c:pt>
                <c:pt idx="2606">
                  <c:v>4.6763715396441086</c:v>
                </c:pt>
                <c:pt idx="2607">
                  <c:v>4.6778956814841086</c:v>
                </c:pt>
                <c:pt idx="2608">
                  <c:v>4.6793803414441086</c:v>
                </c:pt>
                <c:pt idx="2609">
                  <c:v>4.6808869028241089</c:v>
                </c:pt>
                <c:pt idx="2610">
                  <c:v>4.6823900650841086</c:v>
                </c:pt>
                <c:pt idx="2611">
                  <c:v>4.6838365707241083</c:v>
                </c:pt>
                <c:pt idx="2612">
                  <c:v>4.6853667655841083</c:v>
                </c:pt>
                <c:pt idx="2613">
                  <c:v>4.6868615890941081</c:v>
                </c:pt>
                <c:pt idx="2614">
                  <c:v>4.688341439044108</c:v>
                </c:pt>
                <c:pt idx="2615">
                  <c:v>4.6898092370741082</c:v>
                </c:pt>
                <c:pt idx="2616">
                  <c:v>4.6912722135241083</c:v>
                </c:pt>
                <c:pt idx="2617">
                  <c:v>4.6927307762541082</c:v>
                </c:pt>
                <c:pt idx="2618">
                  <c:v>4.6941886886841084</c:v>
                </c:pt>
                <c:pt idx="2619">
                  <c:v>4.6956414184841089</c:v>
                </c:pt>
                <c:pt idx="2620">
                  <c:v>4.697083023664109</c:v>
                </c:pt>
                <c:pt idx="2621">
                  <c:v>4.698526118784109</c:v>
                </c:pt>
                <c:pt idx="2622">
                  <c:v>4.6999796892541088</c:v>
                </c:pt>
                <c:pt idx="2623">
                  <c:v>4.7013290921141087</c:v>
                </c:pt>
                <c:pt idx="2624">
                  <c:v>4.7026768503841083</c:v>
                </c:pt>
                <c:pt idx="2625">
                  <c:v>4.7040167421341081</c:v>
                </c:pt>
                <c:pt idx="2626">
                  <c:v>4.7053473955441083</c:v>
                </c:pt>
                <c:pt idx="2627">
                  <c:v>4.7067226868641079</c:v>
                </c:pt>
                <c:pt idx="2628">
                  <c:v>4.7081283019041082</c:v>
                </c:pt>
                <c:pt idx="2629">
                  <c:v>4.7095592439541081</c:v>
                </c:pt>
                <c:pt idx="2630">
                  <c:v>4.7109872897541081</c:v>
                </c:pt>
                <c:pt idx="2631">
                  <c:v>4.7124207091741077</c:v>
                </c:pt>
                <c:pt idx="2632">
                  <c:v>4.7138315651541074</c:v>
                </c:pt>
                <c:pt idx="2633">
                  <c:v>4.7152641227941077</c:v>
                </c:pt>
                <c:pt idx="2634">
                  <c:v>4.7167008989441079</c:v>
                </c:pt>
                <c:pt idx="2635">
                  <c:v>4.7181367438641075</c:v>
                </c:pt>
                <c:pt idx="2636">
                  <c:v>4.7195029121741072</c:v>
                </c:pt>
                <c:pt idx="2637">
                  <c:v>4.7209187741941072</c:v>
                </c:pt>
                <c:pt idx="2638">
                  <c:v>4.7224069836641069</c:v>
                </c:pt>
                <c:pt idx="2639">
                  <c:v>4.7237873195841074</c:v>
                </c:pt>
                <c:pt idx="2640">
                  <c:v>4.725260821464107</c:v>
                </c:pt>
                <c:pt idx="2641">
                  <c:v>4.7263964944941073</c:v>
                </c:pt>
                <c:pt idx="2642">
                  <c:v>4.7275458267841071</c:v>
                </c:pt>
                <c:pt idx="2643">
                  <c:v>4.7287269604541073</c:v>
                </c:pt>
                <c:pt idx="2644">
                  <c:v>4.7298848404941074</c:v>
                </c:pt>
                <c:pt idx="2645">
                  <c:v>4.7310825375241077</c:v>
                </c:pt>
                <c:pt idx="2646">
                  <c:v>4.7322736714841076</c:v>
                </c:pt>
                <c:pt idx="2647">
                  <c:v>4.7334698628541076</c:v>
                </c:pt>
                <c:pt idx="2648">
                  <c:v>4.7346957546041075</c:v>
                </c:pt>
                <c:pt idx="2649">
                  <c:v>4.7359575099941074</c:v>
                </c:pt>
                <c:pt idx="2650">
                  <c:v>4.7373379031741072</c:v>
                </c:pt>
                <c:pt idx="2651">
                  <c:v>4.7385827861341072</c:v>
                </c:pt>
                <c:pt idx="2652">
                  <c:v>4.739797867004107</c:v>
                </c:pt>
                <c:pt idx="2653">
                  <c:v>4.7409952036141068</c:v>
                </c:pt>
                <c:pt idx="2654">
                  <c:v>4.7421813011741065</c:v>
                </c:pt>
                <c:pt idx="2655">
                  <c:v>4.7433604684341066</c:v>
                </c:pt>
                <c:pt idx="2656">
                  <c:v>4.7445290139741063</c:v>
                </c:pt>
                <c:pt idx="2657">
                  <c:v>4.7456939769941062</c:v>
                </c:pt>
                <c:pt idx="2658">
                  <c:v>4.7468511223541059</c:v>
                </c:pt>
                <c:pt idx="2659">
                  <c:v>4.7480074335341058</c:v>
                </c:pt>
                <c:pt idx="2660">
                  <c:v>4.7491649088941061</c:v>
                </c:pt>
                <c:pt idx="2661">
                  <c:v>4.7503198369441062</c:v>
                </c:pt>
                <c:pt idx="2662">
                  <c:v>4.7514717793341061</c:v>
                </c:pt>
                <c:pt idx="2663">
                  <c:v>4.7526194799341059</c:v>
                </c:pt>
                <c:pt idx="2664">
                  <c:v>4.7537630750841062</c:v>
                </c:pt>
                <c:pt idx="2665">
                  <c:v>4.754901682804106</c:v>
                </c:pt>
                <c:pt idx="2666">
                  <c:v>4.7560378311641056</c:v>
                </c:pt>
                <c:pt idx="2667">
                  <c:v>4.7571723930041054</c:v>
                </c:pt>
                <c:pt idx="2668">
                  <c:v>4.7583055159741052</c:v>
                </c:pt>
                <c:pt idx="2669">
                  <c:v>4.759441418774105</c:v>
                </c:pt>
                <c:pt idx="2670">
                  <c:v>4.7605636557541047</c:v>
                </c:pt>
                <c:pt idx="2671">
                  <c:v>4.7616860796641047</c:v>
                </c:pt>
                <c:pt idx="2672">
                  <c:v>4.7628042609141046</c:v>
                </c:pt>
                <c:pt idx="2673">
                  <c:v>4.7639163643441043</c:v>
                </c:pt>
                <c:pt idx="2674">
                  <c:v>4.7650211132441038</c:v>
                </c:pt>
                <c:pt idx="2675">
                  <c:v>4.7661195346041039</c:v>
                </c:pt>
                <c:pt idx="2676">
                  <c:v>4.7672214337341039</c:v>
                </c:pt>
                <c:pt idx="2677">
                  <c:v>4.7683232650441036</c:v>
                </c:pt>
                <c:pt idx="2678">
                  <c:v>4.7694468689441036</c:v>
                </c:pt>
                <c:pt idx="2679">
                  <c:v>4.7705730813441036</c:v>
                </c:pt>
                <c:pt idx="2680">
                  <c:v>4.7718080233041036</c:v>
                </c:pt>
                <c:pt idx="2681">
                  <c:v>4.7729451415141035</c:v>
                </c:pt>
                <c:pt idx="2682">
                  <c:v>4.7740252601141036</c:v>
                </c:pt>
                <c:pt idx="2683">
                  <c:v>4.7751107201141032</c:v>
                </c:pt>
                <c:pt idx="2684">
                  <c:v>4.776196847664103</c:v>
                </c:pt>
                <c:pt idx="2685">
                  <c:v>4.777284834004103</c:v>
                </c:pt>
                <c:pt idx="2686">
                  <c:v>4.7783709625141029</c:v>
                </c:pt>
                <c:pt idx="2687">
                  <c:v>4.7794627091641031</c:v>
                </c:pt>
                <c:pt idx="2688">
                  <c:v>4.7805818170641032</c:v>
                </c:pt>
                <c:pt idx="2689">
                  <c:v>4.7816919872641028</c:v>
                </c:pt>
                <c:pt idx="2690">
                  <c:v>4.7828046106441029</c:v>
                </c:pt>
                <c:pt idx="2691">
                  <c:v>4.7839307617041031</c:v>
                </c:pt>
                <c:pt idx="2692">
                  <c:v>4.7850457729041027</c:v>
                </c:pt>
                <c:pt idx="2693">
                  <c:v>4.7861783295341027</c:v>
                </c:pt>
                <c:pt idx="2694">
                  <c:v>4.7872994334041028</c:v>
                </c:pt>
                <c:pt idx="2695">
                  <c:v>4.7884091228841026</c:v>
                </c:pt>
                <c:pt idx="2696">
                  <c:v>4.7896460190041026</c:v>
                </c:pt>
                <c:pt idx="2697">
                  <c:v>4.790834679314103</c:v>
                </c:pt>
                <c:pt idx="2698">
                  <c:v>4.7920112539041027</c:v>
                </c:pt>
                <c:pt idx="2699">
                  <c:v>4.7931676808441024</c:v>
                </c:pt>
                <c:pt idx="2700">
                  <c:v>4.794310247874102</c:v>
                </c:pt>
                <c:pt idx="2701">
                  <c:v>4.7954567159241019</c:v>
                </c:pt>
                <c:pt idx="2702">
                  <c:v>4.7965934427641024</c:v>
                </c:pt>
                <c:pt idx="2703">
                  <c:v>4.797721390194102</c:v>
                </c:pt>
                <c:pt idx="2704">
                  <c:v>4.7988478139341018</c:v>
                </c:pt>
                <c:pt idx="2705">
                  <c:v>4.7999649421541015</c:v>
                </c:pt>
                <c:pt idx="2706">
                  <c:v>4.8010774641041012</c:v>
                </c:pt>
                <c:pt idx="2707">
                  <c:v>4.802180594844101</c:v>
                </c:pt>
                <c:pt idx="2708">
                  <c:v>4.8032739586641009</c:v>
                </c:pt>
                <c:pt idx="2709">
                  <c:v>4.8043608832541009</c:v>
                </c:pt>
                <c:pt idx="2710">
                  <c:v>4.8054461899341012</c:v>
                </c:pt>
                <c:pt idx="2711">
                  <c:v>4.8065198185741016</c:v>
                </c:pt>
                <c:pt idx="2712">
                  <c:v>4.8076218903141017</c:v>
                </c:pt>
                <c:pt idx="2713">
                  <c:v>4.8086908933741013</c:v>
                </c:pt>
                <c:pt idx="2714">
                  <c:v>4.8097622020341015</c:v>
                </c:pt>
                <c:pt idx="2715">
                  <c:v>4.8108452886841011</c:v>
                </c:pt>
                <c:pt idx="2716">
                  <c:v>4.8119257453341007</c:v>
                </c:pt>
                <c:pt idx="2717">
                  <c:v>4.8130003597941009</c:v>
                </c:pt>
                <c:pt idx="2718">
                  <c:v>4.8140753759041006</c:v>
                </c:pt>
                <c:pt idx="2719">
                  <c:v>4.8151537512341003</c:v>
                </c:pt>
                <c:pt idx="2720">
                  <c:v>4.8162358272841006</c:v>
                </c:pt>
                <c:pt idx="2721">
                  <c:v>4.8173201421841005</c:v>
                </c:pt>
                <c:pt idx="2722">
                  <c:v>4.8184050133741003</c:v>
                </c:pt>
                <c:pt idx="2723">
                  <c:v>4.8194894115541</c:v>
                </c:pt>
                <c:pt idx="2724">
                  <c:v>4.8205734192041003</c:v>
                </c:pt>
                <c:pt idx="2725">
                  <c:v>4.8216586120041001</c:v>
                </c:pt>
                <c:pt idx="2726">
                  <c:v>4.8227451840141002</c:v>
                </c:pt>
                <c:pt idx="2727">
                  <c:v>4.8238322417541006</c:v>
                </c:pt>
                <c:pt idx="2728">
                  <c:v>4.8249181441441005</c:v>
                </c:pt>
                <c:pt idx="2729">
                  <c:v>4.8260023239141008</c:v>
                </c:pt>
                <c:pt idx="2730">
                  <c:v>4.8270841529041011</c:v>
                </c:pt>
                <c:pt idx="2731">
                  <c:v>4.8281645303541012</c:v>
                </c:pt>
                <c:pt idx="2732">
                  <c:v>4.8292439142341008</c:v>
                </c:pt>
                <c:pt idx="2733">
                  <c:v>4.8303229907241008</c:v>
                </c:pt>
                <c:pt idx="2734">
                  <c:v>4.8314071516041004</c:v>
                </c:pt>
                <c:pt idx="2735">
                  <c:v>4.8324954612041005</c:v>
                </c:pt>
                <c:pt idx="2736">
                  <c:v>4.8335849134341</c:v>
                </c:pt>
                <c:pt idx="2737">
                  <c:v>4.8346743490341</c:v>
                </c:pt>
                <c:pt idx="2738">
                  <c:v>4.8357619764240996</c:v>
                </c:pt>
                <c:pt idx="2739">
                  <c:v>4.8368487865040999</c:v>
                </c:pt>
                <c:pt idx="2740">
                  <c:v>4.8379352038640997</c:v>
                </c:pt>
                <c:pt idx="2741">
                  <c:v>4.8390124837740993</c:v>
                </c:pt>
                <c:pt idx="2742">
                  <c:v>4.8400878560940992</c:v>
                </c:pt>
                <c:pt idx="2743">
                  <c:v>4.8411628972540992</c:v>
                </c:pt>
                <c:pt idx="2744">
                  <c:v>4.8422377489940995</c:v>
                </c:pt>
                <c:pt idx="2745">
                  <c:v>4.8433122756940996</c:v>
                </c:pt>
                <c:pt idx="2746">
                  <c:v>4.8443847241241</c:v>
                </c:pt>
                <c:pt idx="2747">
                  <c:v>4.8454548877640997</c:v>
                </c:pt>
                <c:pt idx="2748">
                  <c:v>4.8465246332340994</c:v>
                </c:pt>
                <c:pt idx="2749">
                  <c:v>4.8475931517540998</c:v>
                </c:pt>
                <c:pt idx="2750">
                  <c:v>4.8486462545341</c:v>
                </c:pt>
                <c:pt idx="2751">
                  <c:v>4.8497016439141003</c:v>
                </c:pt>
                <c:pt idx="2752">
                  <c:v>4.8507616477741005</c:v>
                </c:pt>
                <c:pt idx="2753">
                  <c:v>4.8518270564541002</c:v>
                </c:pt>
                <c:pt idx="2754">
                  <c:v>4.8528949452340999</c:v>
                </c:pt>
                <c:pt idx="2755">
                  <c:v>4.8539656248140997</c:v>
                </c:pt>
                <c:pt idx="2756">
                  <c:v>4.8550380481540998</c:v>
                </c:pt>
                <c:pt idx="2757">
                  <c:v>4.8561105704641001</c:v>
                </c:pt>
                <c:pt idx="2758">
                  <c:v>4.8571827177041005</c:v>
                </c:pt>
                <c:pt idx="2759">
                  <c:v>4.8582546921741008</c:v>
                </c:pt>
                <c:pt idx="2760">
                  <c:v>4.8593256840241006</c:v>
                </c:pt>
                <c:pt idx="2761">
                  <c:v>4.8603972818241008</c:v>
                </c:pt>
                <c:pt idx="2762">
                  <c:v>4.8614710253141009</c:v>
                </c:pt>
                <c:pt idx="2763">
                  <c:v>4.8625486300741008</c:v>
                </c:pt>
                <c:pt idx="2764">
                  <c:v>4.8636298664941009</c:v>
                </c:pt>
                <c:pt idx="2765">
                  <c:v>4.8647153736441009</c:v>
                </c:pt>
                <c:pt idx="2766">
                  <c:v>4.8658049494141009</c:v>
                </c:pt>
                <c:pt idx="2767">
                  <c:v>4.8669004843841011</c:v>
                </c:pt>
                <c:pt idx="2768">
                  <c:v>4.8680009077541007</c:v>
                </c:pt>
                <c:pt idx="2769">
                  <c:v>4.8691050852341009</c:v>
                </c:pt>
                <c:pt idx="2770">
                  <c:v>4.8702126006841011</c:v>
                </c:pt>
                <c:pt idx="2771">
                  <c:v>4.8713250379641009</c:v>
                </c:pt>
                <c:pt idx="2772">
                  <c:v>4.8724428084941005</c:v>
                </c:pt>
                <c:pt idx="2773">
                  <c:v>4.8735650598941005</c:v>
                </c:pt>
                <c:pt idx="2774">
                  <c:v>4.8746910811041007</c:v>
                </c:pt>
                <c:pt idx="2775">
                  <c:v>4.8758223136741004</c:v>
                </c:pt>
                <c:pt idx="2776">
                  <c:v>4.8769383669641</c:v>
                </c:pt>
                <c:pt idx="2777">
                  <c:v>4.8780591896040999</c:v>
                </c:pt>
                <c:pt idx="2778">
                  <c:v>4.8791842359541002</c:v>
                </c:pt>
                <c:pt idx="2779">
                  <c:v>4.8803131743841002</c:v>
                </c:pt>
                <c:pt idx="2780">
                  <c:v>4.8814488396540998</c:v>
                </c:pt>
                <c:pt idx="2781">
                  <c:v>4.8825902527940999</c:v>
                </c:pt>
                <c:pt idx="2782">
                  <c:v>4.8837342127841001</c:v>
                </c:pt>
                <c:pt idx="2783">
                  <c:v>4.8848801376141004</c:v>
                </c:pt>
                <c:pt idx="2784">
                  <c:v>4.8860271607141001</c:v>
                </c:pt>
                <c:pt idx="2785">
                  <c:v>4.8871772349941001</c:v>
                </c:pt>
                <c:pt idx="2786">
                  <c:v>4.8883263478841004</c:v>
                </c:pt>
                <c:pt idx="2787">
                  <c:v>4.8894745994141005</c:v>
                </c:pt>
                <c:pt idx="2788">
                  <c:v>4.8906197036041004</c:v>
                </c:pt>
                <c:pt idx="2789">
                  <c:v>4.8917681370241004</c:v>
                </c:pt>
                <c:pt idx="2790">
                  <c:v>4.8929169926441007</c:v>
                </c:pt>
                <c:pt idx="2791">
                  <c:v>4.8940660549941004</c:v>
                </c:pt>
                <c:pt idx="2792">
                  <c:v>4.8952195582941007</c:v>
                </c:pt>
                <c:pt idx="2793">
                  <c:v>4.8963678649141009</c:v>
                </c:pt>
                <c:pt idx="2794">
                  <c:v>4.8975143034241011</c:v>
                </c:pt>
                <c:pt idx="2795">
                  <c:v>4.8986608106841008</c:v>
                </c:pt>
                <c:pt idx="2796">
                  <c:v>4.8998041352841009</c:v>
                </c:pt>
                <c:pt idx="2797">
                  <c:v>4.900947030624101</c:v>
                </c:pt>
                <c:pt idx="2798">
                  <c:v>4.9020870441541007</c:v>
                </c:pt>
                <c:pt idx="2799">
                  <c:v>4.9032297437841006</c:v>
                </c:pt>
                <c:pt idx="2800">
                  <c:v>4.9043699069341002</c:v>
                </c:pt>
                <c:pt idx="2801">
                  <c:v>4.9055111380241003</c:v>
                </c:pt>
                <c:pt idx="2802">
                  <c:v>4.9066502549941005</c:v>
                </c:pt>
                <c:pt idx="2803">
                  <c:v>4.9077908720941004</c:v>
                </c:pt>
                <c:pt idx="2804">
                  <c:v>4.9089404023141006</c:v>
                </c:pt>
                <c:pt idx="2805">
                  <c:v>4.9100869447541005</c:v>
                </c:pt>
                <c:pt idx="2806">
                  <c:v>4.9112344474341008</c:v>
                </c:pt>
                <c:pt idx="2807">
                  <c:v>4.9123780997141004</c:v>
                </c:pt>
                <c:pt idx="2808">
                  <c:v>4.9135197972841</c:v>
                </c:pt>
                <c:pt idx="2809">
                  <c:v>4.9146601034341</c:v>
                </c:pt>
                <c:pt idx="2810">
                  <c:v>4.9157997412440997</c:v>
                </c:pt>
                <c:pt idx="2811">
                  <c:v>4.9169399497040995</c:v>
                </c:pt>
                <c:pt idx="2812">
                  <c:v>4.9180792952540999</c:v>
                </c:pt>
                <c:pt idx="2813">
                  <c:v>4.9192169859341002</c:v>
                </c:pt>
                <c:pt idx="2814">
                  <c:v>4.9203530602440999</c:v>
                </c:pt>
                <c:pt idx="2815">
                  <c:v>4.9214845839140997</c:v>
                </c:pt>
                <c:pt idx="2816">
                  <c:v>4.9226144007040995</c:v>
                </c:pt>
                <c:pt idx="2817">
                  <c:v>4.9237494918240996</c:v>
                </c:pt>
                <c:pt idx="2818">
                  <c:v>4.9248767851940993</c:v>
                </c:pt>
                <c:pt idx="2819">
                  <c:v>4.9260076183640997</c:v>
                </c:pt>
                <c:pt idx="2820">
                  <c:v>4.9271378934541001</c:v>
                </c:pt>
                <c:pt idx="2821">
                  <c:v>4.9282695464241</c:v>
                </c:pt>
                <c:pt idx="2822">
                  <c:v>4.9293905146741004</c:v>
                </c:pt>
                <c:pt idx="2823">
                  <c:v>4.9305022810841006</c:v>
                </c:pt>
                <c:pt idx="2824">
                  <c:v>4.9316068323941007</c:v>
                </c:pt>
                <c:pt idx="2825">
                  <c:v>4.9327054546241005</c:v>
                </c:pt>
                <c:pt idx="2826">
                  <c:v>4.9338035124341006</c:v>
                </c:pt>
                <c:pt idx="2827">
                  <c:v>4.9348977738941002</c:v>
                </c:pt>
                <c:pt idx="2828">
                  <c:v>4.9359863847241003</c:v>
                </c:pt>
                <c:pt idx="2829">
                  <c:v>4.9370687294941007</c:v>
                </c:pt>
                <c:pt idx="2830">
                  <c:v>4.9381385805041003</c:v>
                </c:pt>
                <c:pt idx="2831">
                  <c:v>4.9391941733141005</c:v>
                </c:pt>
                <c:pt idx="2832">
                  <c:v>4.9402365877041001</c:v>
                </c:pt>
                <c:pt idx="2833">
                  <c:v>4.9412669600840999</c:v>
                </c:pt>
                <c:pt idx="2834">
                  <c:v>4.9422901125441001</c:v>
                </c:pt>
                <c:pt idx="2835">
                  <c:v>4.9433017452041002</c:v>
                </c:pt>
                <c:pt idx="2836">
                  <c:v>4.9442340653050998</c:v>
                </c:pt>
                <c:pt idx="2837">
                  <c:v>4.9451641894391001</c:v>
                </c:pt>
                <c:pt idx="2838">
                  <c:v>4.9460923221171003</c:v>
                </c:pt>
                <c:pt idx="2839">
                  <c:v>4.9470186086380998</c:v>
                </c:pt>
                <c:pt idx="2840">
                  <c:v>4.9479433198510998</c:v>
                </c:pt>
                <c:pt idx="2841">
                  <c:v>4.9488662083430999</c:v>
                </c:pt>
                <c:pt idx="2842">
                  <c:v>4.9497869213721</c:v>
                </c:pt>
                <c:pt idx="2843">
                  <c:v>4.9507049411121002</c:v>
                </c:pt>
                <c:pt idx="2844">
                  <c:v>4.9516214230791</c:v>
                </c:pt>
                <c:pt idx="2845">
                  <c:v>4.9525363665611</c:v>
                </c:pt>
                <c:pt idx="2846">
                  <c:v>4.9534502164571004</c:v>
                </c:pt>
                <c:pt idx="2847">
                  <c:v>4.9543628061131004</c:v>
                </c:pt>
                <c:pt idx="2848">
                  <c:v>4.9552748425221003</c:v>
                </c:pt>
                <c:pt idx="2849">
                  <c:v>4.9561870559591004</c:v>
                </c:pt>
                <c:pt idx="2850">
                  <c:v>4.9571000128701002</c:v>
                </c:pt>
                <c:pt idx="2851">
                  <c:v>4.9580139045561005</c:v>
                </c:pt>
                <c:pt idx="2852">
                  <c:v>4.9589286740921006</c:v>
                </c:pt>
                <c:pt idx="2853">
                  <c:v>4.9598445561811006</c:v>
                </c:pt>
                <c:pt idx="2854">
                  <c:v>4.9607611723531004</c:v>
                </c:pt>
                <c:pt idx="2855">
                  <c:v>4.9616787132691007</c:v>
                </c:pt>
                <c:pt idx="2856">
                  <c:v>4.9625975364621011</c:v>
                </c:pt>
                <c:pt idx="2857">
                  <c:v>4.9635174338551007</c:v>
                </c:pt>
                <c:pt idx="2858">
                  <c:v>4.9644383777981007</c:v>
                </c:pt>
                <c:pt idx="2859">
                  <c:v>4.9653607013381009</c:v>
                </c:pt>
                <c:pt idx="2860">
                  <c:v>4.966283079356101</c:v>
                </c:pt>
                <c:pt idx="2861">
                  <c:v>4.9672064145251014</c:v>
                </c:pt>
                <c:pt idx="2862">
                  <c:v>4.9681319291981012</c:v>
                </c:pt>
                <c:pt idx="2863">
                  <c:v>4.9690584644531013</c:v>
                </c:pt>
                <c:pt idx="2864">
                  <c:v>4.9699847801991011</c:v>
                </c:pt>
                <c:pt idx="2865">
                  <c:v>4.970911724431101</c:v>
                </c:pt>
                <c:pt idx="2866">
                  <c:v>4.971838509253101</c:v>
                </c:pt>
                <c:pt idx="2867">
                  <c:v>4.9727649270221006</c:v>
                </c:pt>
                <c:pt idx="2868">
                  <c:v>4.9736899088191002</c:v>
                </c:pt>
                <c:pt idx="2869">
                  <c:v>4.9746140359771003</c:v>
                </c:pt>
                <c:pt idx="2870">
                  <c:v>4.9755376331221006</c:v>
                </c:pt>
                <c:pt idx="2871">
                  <c:v>4.9764607956391007</c:v>
                </c:pt>
                <c:pt idx="2872">
                  <c:v>4.9773833255291011</c:v>
                </c:pt>
                <c:pt idx="2873">
                  <c:v>4.9783045753291013</c:v>
                </c:pt>
                <c:pt idx="2874">
                  <c:v>4.9792252389851015</c:v>
                </c:pt>
                <c:pt idx="2875">
                  <c:v>4.9801451856881016</c:v>
                </c:pt>
                <c:pt idx="2876">
                  <c:v>4.9810642597051018</c:v>
                </c:pt>
                <c:pt idx="2877">
                  <c:v>4.9819823033851014</c:v>
                </c:pt>
                <c:pt idx="2878">
                  <c:v>4.9828996984721012</c:v>
                </c:pt>
                <c:pt idx="2879">
                  <c:v>4.9838165144471009</c:v>
                </c:pt>
                <c:pt idx="2880">
                  <c:v>4.9847324678371008</c:v>
                </c:pt>
                <c:pt idx="2881">
                  <c:v>4.9856470758471012</c:v>
                </c:pt>
                <c:pt idx="2882">
                  <c:v>4.9865614858731009</c:v>
                </c:pt>
                <c:pt idx="2883">
                  <c:v>4.9874743053201005</c:v>
                </c:pt>
                <c:pt idx="2884">
                  <c:v>4.9883861148371009</c:v>
                </c:pt>
                <c:pt idx="2885">
                  <c:v>4.9892974677221007</c:v>
                </c:pt>
                <c:pt idx="2886">
                  <c:v>4.9902081803931004</c:v>
                </c:pt>
                <c:pt idx="2887">
                  <c:v>4.9911177965481004</c:v>
                </c:pt>
                <c:pt idx="2888">
                  <c:v>4.9920276133031001</c:v>
                </c:pt>
                <c:pt idx="2889">
                  <c:v>4.9929371882611004</c:v>
                </c:pt>
                <c:pt idx="2890">
                  <c:v>4.9938459288431005</c:v>
                </c:pt>
                <c:pt idx="2891">
                  <c:v>4.9947538092461006</c:v>
                </c:pt>
                <c:pt idx="2892">
                  <c:v>4.9956616849591002</c:v>
                </c:pt>
                <c:pt idx="2893">
                  <c:v>4.9965712702061005</c:v>
                </c:pt>
                <c:pt idx="2894">
                  <c:v>4.9974834926201002</c:v>
                </c:pt>
                <c:pt idx="2895">
                  <c:v>4.9983945751831005</c:v>
                </c:pt>
                <c:pt idx="2896">
                  <c:v>4.9993065492321005</c:v>
                </c:pt>
                <c:pt idx="2897">
                  <c:v>5.0002138040831001</c:v>
                </c:pt>
                <c:pt idx="2898">
                  <c:v>5.0011198486601005</c:v>
                </c:pt>
                <c:pt idx="2899">
                  <c:v>5.0020264686341003</c:v>
                </c:pt>
                <c:pt idx="2900">
                  <c:v>5.0029356260720999</c:v>
                </c:pt>
                <c:pt idx="2901">
                  <c:v>5.0038488627420996</c:v>
                </c:pt>
                <c:pt idx="2902">
                  <c:v>5.0047621995790994</c:v>
                </c:pt>
                <c:pt idx="2903">
                  <c:v>5.0056751397490995</c:v>
                </c:pt>
                <c:pt idx="2904">
                  <c:v>5.0065887072700992</c:v>
                </c:pt>
                <c:pt idx="2905">
                  <c:v>5.0075010003180989</c:v>
                </c:pt>
                <c:pt idx="2906">
                  <c:v>5.0084140697010993</c:v>
                </c:pt>
                <c:pt idx="2907">
                  <c:v>5.0093272825250992</c:v>
                </c:pt>
                <c:pt idx="2908">
                  <c:v>5.0102403279990995</c:v>
                </c:pt>
                <c:pt idx="2909">
                  <c:v>5.0111531208790998</c:v>
                </c:pt>
                <c:pt idx="2910">
                  <c:v>5.0120661151430994</c:v>
                </c:pt>
                <c:pt idx="2911">
                  <c:v>5.012978643901099</c:v>
                </c:pt>
                <c:pt idx="2912">
                  <c:v>5.0138905503760993</c:v>
                </c:pt>
                <c:pt idx="2913">
                  <c:v>5.014801448723099</c:v>
                </c:pt>
                <c:pt idx="2914">
                  <c:v>5.0157124064850986</c:v>
                </c:pt>
                <c:pt idx="2915">
                  <c:v>5.016624656221099</c:v>
                </c:pt>
                <c:pt idx="2916">
                  <c:v>5.0175381791790992</c:v>
                </c:pt>
                <c:pt idx="2917">
                  <c:v>5.0184547600650991</c:v>
                </c:pt>
                <c:pt idx="2918">
                  <c:v>5.0193701987100994</c:v>
                </c:pt>
                <c:pt idx="2919">
                  <c:v>5.020280559867099</c:v>
                </c:pt>
                <c:pt idx="2920">
                  <c:v>5.0211865379970986</c:v>
                </c:pt>
                <c:pt idx="2921">
                  <c:v>5.0220910872040987</c:v>
                </c:pt>
                <c:pt idx="2922">
                  <c:v>5.0229948970460985</c:v>
                </c:pt>
                <c:pt idx="2923">
                  <c:v>5.0238984019560986</c:v>
                </c:pt>
                <c:pt idx="2924">
                  <c:v>5.0248007287700984</c:v>
                </c:pt>
                <c:pt idx="2925">
                  <c:v>5.0257010934350985</c:v>
                </c:pt>
                <c:pt idx="2926">
                  <c:v>5.0266003242330983</c:v>
                </c:pt>
                <c:pt idx="2927">
                  <c:v>5.0274986162790984</c:v>
                </c:pt>
                <c:pt idx="2928">
                  <c:v>5.0283956074630982</c:v>
                </c:pt>
                <c:pt idx="2929">
                  <c:v>5.0292908026030982</c:v>
                </c:pt>
                <c:pt idx="2930">
                  <c:v>5.0301831230830985</c:v>
                </c:pt>
                <c:pt idx="2931">
                  <c:v>5.0310736995610981</c:v>
                </c:pt>
                <c:pt idx="2932">
                  <c:v>5.0319614484390982</c:v>
                </c:pt>
                <c:pt idx="2933">
                  <c:v>5.0328446636930986</c:v>
                </c:pt>
                <c:pt idx="2934">
                  <c:v>5.0337258075560989</c:v>
                </c:pt>
                <c:pt idx="2935">
                  <c:v>5.0346096874120985</c:v>
                </c:pt>
                <c:pt idx="2936">
                  <c:v>5.0354944839200986</c:v>
                </c:pt>
                <c:pt idx="2937">
                  <c:v>5.0363766906070984</c:v>
                </c:pt>
                <c:pt idx="2938">
                  <c:v>5.0372547399120986</c:v>
                </c:pt>
                <c:pt idx="2939">
                  <c:v>5.0381271007550987</c:v>
                </c:pt>
                <c:pt idx="2940">
                  <c:v>5.0389934472780986</c:v>
                </c:pt>
                <c:pt idx="2941">
                  <c:v>5.039857642171099</c:v>
                </c:pt>
                <c:pt idx="2942">
                  <c:v>5.0407227379340993</c:v>
                </c:pt>
                <c:pt idx="2943">
                  <c:v>5.0415800351420996</c:v>
                </c:pt>
                <c:pt idx="2944">
                  <c:v>5.0424262551401</c:v>
                </c:pt>
                <c:pt idx="2945">
                  <c:v>5.0432697684510996</c:v>
                </c:pt>
                <c:pt idx="2946">
                  <c:v>5.0441142357321</c:v>
                </c:pt>
                <c:pt idx="2947">
                  <c:v>5.0449586817170999</c:v>
                </c:pt>
                <c:pt idx="2948">
                  <c:v>5.0458064488601</c:v>
                </c:pt>
                <c:pt idx="2949">
                  <c:v>5.0466565874681004</c:v>
                </c:pt>
                <c:pt idx="2950">
                  <c:v>5.0475083061521007</c:v>
                </c:pt>
                <c:pt idx="2951">
                  <c:v>5.0483624795371007</c:v>
                </c:pt>
                <c:pt idx="2952">
                  <c:v>5.0492235318011005</c:v>
                </c:pt>
                <c:pt idx="2953">
                  <c:v>5.0500906297291008</c:v>
                </c:pt>
                <c:pt idx="2954">
                  <c:v>5.0509605627151011</c:v>
                </c:pt>
                <c:pt idx="2955">
                  <c:v>5.0518320673081014</c:v>
                </c:pt>
                <c:pt idx="2956">
                  <c:v>5.0527047932481013</c:v>
                </c:pt>
                <c:pt idx="2957">
                  <c:v>5.0535792303271014</c:v>
                </c:pt>
                <c:pt idx="2958">
                  <c:v>5.0544565997341016</c:v>
                </c:pt>
                <c:pt idx="2959">
                  <c:v>5.0553361096431013</c:v>
                </c:pt>
                <c:pt idx="2960">
                  <c:v>5.0562173173381018</c:v>
                </c:pt>
                <c:pt idx="2961">
                  <c:v>5.0571000291551016</c:v>
                </c:pt>
                <c:pt idx="2962">
                  <c:v>5.0579864488381014</c:v>
                </c:pt>
                <c:pt idx="2963">
                  <c:v>5.0588753170821015</c:v>
                </c:pt>
                <c:pt idx="2964">
                  <c:v>5.0597661409071018</c:v>
                </c:pt>
                <c:pt idx="2965">
                  <c:v>5.0606587447251021</c:v>
                </c:pt>
                <c:pt idx="2966">
                  <c:v>5.0615509361361024</c:v>
                </c:pt>
                <c:pt idx="2967">
                  <c:v>5.0624434047831022</c:v>
                </c:pt>
                <c:pt idx="2968">
                  <c:v>5.0633356285201021</c:v>
                </c:pt>
                <c:pt idx="2969">
                  <c:v>5.0642275456641022</c:v>
                </c:pt>
                <c:pt idx="2970">
                  <c:v>5.0651195169841019</c:v>
                </c:pt>
                <c:pt idx="2971">
                  <c:v>5.0660105817461023</c:v>
                </c:pt>
                <c:pt idx="2972">
                  <c:v>5.0669007823991024</c:v>
                </c:pt>
                <c:pt idx="2973">
                  <c:v>5.0677901309561024</c:v>
                </c:pt>
                <c:pt idx="2974">
                  <c:v>5.068678888618102</c:v>
                </c:pt>
                <c:pt idx="2975">
                  <c:v>5.069566445144102</c:v>
                </c:pt>
                <c:pt idx="2976">
                  <c:v>5.0704507509761019</c:v>
                </c:pt>
                <c:pt idx="2977">
                  <c:v>5.0713299125671023</c:v>
                </c:pt>
                <c:pt idx="2978">
                  <c:v>5.0722052249271021</c:v>
                </c:pt>
                <c:pt idx="2979">
                  <c:v>5.0730768187111019</c:v>
                </c:pt>
                <c:pt idx="2980">
                  <c:v>5.0739441241471024</c:v>
                </c:pt>
                <c:pt idx="2981">
                  <c:v>5.0748062203411024</c:v>
                </c:pt>
                <c:pt idx="2982">
                  <c:v>5.0756725523761022</c:v>
                </c:pt>
                <c:pt idx="2983">
                  <c:v>5.0765420272021018</c:v>
                </c:pt>
                <c:pt idx="2984">
                  <c:v>5.0774159459411017</c:v>
                </c:pt>
                <c:pt idx="2985">
                  <c:v>5.0782942523181021</c:v>
                </c:pt>
                <c:pt idx="2986">
                  <c:v>5.0791756779231019</c:v>
                </c:pt>
                <c:pt idx="2987">
                  <c:v>5.0800591145401022</c:v>
                </c:pt>
                <c:pt idx="2988">
                  <c:v>5.0809443245751025</c:v>
                </c:pt>
                <c:pt idx="2989">
                  <c:v>5.0818301469861025</c:v>
                </c:pt>
                <c:pt idx="2990">
                  <c:v>5.0827156824291029</c:v>
                </c:pt>
                <c:pt idx="2991">
                  <c:v>5.0836003013601028</c:v>
                </c:pt>
                <c:pt idx="2992">
                  <c:v>5.0844839644561031</c:v>
                </c:pt>
                <c:pt idx="2993">
                  <c:v>5.085365657373103</c:v>
                </c:pt>
                <c:pt idx="2994">
                  <c:v>5.0862448000051028</c:v>
                </c:pt>
                <c:pt idx="2995">
                  <c:v>5.0871177658181024</c:v>
                </c:pt>
                <c:pt idx="2996">
                  <c:v>5.0879846224911027</c:v>
                </c:pt>
                <c:pt idx="2997">
                  <c:v>5.088846070412103</c:v>
                </c:pt>
                <c:pt idx="2998">
                  <c:v>5.0897019786881028</c:v>
                </c:pt>
                <c:pt idx="2999">
                  <c:v>5.0905522022671033</c:v>
                </c:pt>
                <c:pt idx="3000">
                  <c:v>5.0913994215381031</c:v>
                </c:pt>
                <c:pt idx="3001">
                  <c:v>5.0922449019361027</c:v>
                </c:pt>
                <c:pt idx="3002">
                  <c:v>5.0930903633361027</c:v>
                </c:pt>
                <c:pt idx="3003">
                  <c:v>5.0939353575611026</c:v>
                </c:pt>
                <c:pt idx="3004">
                  <c:v>5.0947803866211023</c:v>
                </c:pt>
                <c:pt idx="3005">
                  <c:v>5.095624907064102</c:v>
                </c:pt>
                <c:pt idx="3006">
                  <c:v>5.0964970956311024</c:v>
                </c:pt>
                <c:pt idx="3007">
                  <c:v>5.0973387563201022</c:v>
                </c:pt>
                <c:pt idx="3008">
                  <c:v>5.0981718640281022</c:v>
                </c:pt>
                <c:pt idx="3009">
                  <c:v>5.0990035990161022</c:v>
                </c:pt>
                <c:pt idx="3010">
                  <c:v>5.0998349610851026</c:v>
                </c:pt>
                <c:pt idx="3011">
                  <c:v>5.1006662371231029</c:v>
                </c:pt>
                <c:pt idx="3012">
                  <c:v>5.1014977591821031</c:v>
                </c:pt>
                <c:pt idx="3013">
                  <c:v>5.1023302731561033</c:v>
                </c:pt>
                <c:pt idx="3014">
                  <c:v>5.1031643018741031</c:v>
                </c:pt>
                <c:pt idx="3015">
                  <c:v>5.1039960246491027</c:v>
                </c:pt>
                <c:pt idx="3016">
                  <c:v>5.1048357227271026</c:v>
                </c:pt>
                <c:pt idx="3017">
                  <c:v>5.1056812332041028</c:v>
                </c:pt>
                <c:pt idx="3018">
                  <c:v>5.1065330572521033</c:v>
                </c:pt>
                <c:pt idx="3019">
                  <c:v>5.1074832838951032</c:v>
                </c:pt>
                <c:pt idx="3020">
                  <c:v>5.1084063636181032</c:v>
                </c:pt>
                <c:pt idx="3021">
                  <c:v>5.1092741565681035</c:v>
                </c:pt>
                <c:pt idx="3022">
                  <c:v>5.1101343300091031</c:v>
                </c:pt>
                <c:pt idx="3023">
                  <c:v>5.110992318358103</c:v>
                </c:pt>
                <c:pt idx="3024">
                  <c:v>5.1118498473711034</c:v>
                </c:pt>
                <c:pt idx="3025">
                  <c:v>5.1127012218141035</c:v>
                </c:pt>
                <c:pt idx="3026">
                  <c:v>5.1135512672301031</c:v>
                </c:pt>
                <c:pt idx="3027">
                  <c:v>5.1144017437541027</c:v>
                </c:pt>
                <c:pt idx="3028">
                  <c:v>5.1152546153521028</c:v>
                </c:pt>
                <c:pt idx="3029">
                  <c:v>5.1161114726901031</c:v>
                </c:pt>
                <c:pt idx="3030">
                  <c:v>5.1169698781221031</c:v>
                </c:pt>
                <c:pt idx="3031">
                  <c:v>5.1178293281961027</c:v>
                </c:pt>
                <c:pt idx="3032">
                  <c:v>5.1186893334381027</c:v>
                </c:pt>
                <c:pt idx="3033">
                  <c:v>5.1195505519071025</c:v>
                </c:pt>
                <c:pt idx="3034">
                  <c:v>5.1204133318601022</c:v>
                </c:pt>
                <c:pt idx="3035">
                  <c:v>5.1212762348411021</c:v>
                </c:pt>
                <c:pt idx="3036">
                  <c:v>5.1221389190801023</c:v>
                </c:pt>
                <c:pt idx="3037">
                  <c:v>5.1230035200811024</c:v>
                </c:pt>
                <c:pt idx="3038">
                  <c:v>5.1238686473381021</c:v>
                </c:pt>
                <c:pt idx="3039">
                  <c:v>5.1247332724681023</c:v>
                </c:pt>
                <c:pt idx="3040">
                  <c:v>5.125597009110102</c:v>
                </c:pt>
                <c:pt idx="3041">
                  <c:v>5.1264597575501023</c:v>
                </c:pt>
                <c:pt idx="3042">
                  <c:v>5.1273211665341023</c:v>
                </c:pt>
                <c:pt idx="3043">
                  <c:v>5.128181780965102</c:v>
                </c:pt>
                <c:pt idx="3044">
                  <c:v>5.1290421499601022</c:v>
                </c:pt>
                <c:pt idx="3045">
                  <c:v>5.129902230120102</c:v>
                </c:pt>
                <c:pt idx="3046">
                  <c:v>5.1307613685361018</c:v>
                </c:pt>
                <c:pt idx="3047">
                  <c:v>5.1316186970271014</c:v>
                </c:pt>
                <c:pt idx="3048">
                  <c:v>5.1324755661351018</c:v>
                </c:pt>
                <c:pt idx="3049">
                  <c:v>5.1333328443311022</c:v>
                </c:pt>
                <c:pt idx="3050">
                  <c:v>5.1341888310171022</c:v>
                </c:pt>
                <c:pt idx="3051">
                  <c:v>5.1350442543221027</c:v>
                </c:pt>
                <c:pt idx="3052">
                  <c:v>5.1358991166611023</c:v>
                </c:pt>
                <c:pt idx="3053">
                  <c:v>5.1367537764711022</c:v>
                </c:pt>
                <c:pt idx="3054">
                  <c:v>5.1376064933261025</c:v>
                </c:pt>
                <c:pt idx="3055">
                  <c:v>5.1384588233731021</c:v>
                </c:pt>
                <c:pt idx="3056">
                  <c:v>5.1393112038681021</c:v>
                </c:pt>
                <c:pt idx="3057">
                  <c:v>5.1401635632421021</c:v>
                </c:pt>
                <c:pt idx="3058">
                  <c:v>5.1410152223941017</c:v>
                </c:pt>
                <c:pt idx="3059">
                  <c:v>5.1418660059491019</c:v>
                </c:pt>
                <c:pt idx="3060">
                  <c:v>5.1427166785731018</c:v>
                </c:pt>
                <c:pt idx="3061">
                  <c:v>5.1435705975761019</c:v>
                </c:pt>
                <c:pt idx="3062">
                  <c:v>5.1444279047341022</c:v>
                </c:pt>
                <c:pt idx="3063">
                  <c:v>5.145287765858102</c:v>
                </c:pt>
                <c:pt idx="3064">
                  <c:v>5.1461481840901016</c:v>
                </c:pt>
                <c:pt idx="3065">
                  <c:v>5.147008631984102</c:v>
                </c:pt>
                <c:pt idx="3066">
                  <c:v>5.1478692270331017</c:v>
                </c:pt>
                <c:pt idx="3067">
                  <c:v>5.1487291884961017</c:v>
                </c:pt>
                <c:pt idx="3068">
                  <c:v>5.1495873864291015</c:v>
                </c:pt>
                <c:pt idx="3069">
                  <c:v>5.1504454316151014</c:v>
                </c:pt>
                <c:pt idx="3070">
                  <c:v>5.151303385703101</c:v>
                </c:pt>
                <c:pt idx="3071">
                  <c:v>5.1521612407771009</c:v>
                </c:pt>
                <c:pt idx="3072">
                  <c:v>5.153019569921101</c:v>
                </c:pt>
                <c:pt idx="3073">
                  <c:v>5.1538784334841008</c:v>
                </c:pt>
                <c:pt idx="3074">
                  <c:v>5.1547381220401007</c:v>
                </c:pt>
                <c:pt idx="3075">
                  <c:v>5.1555986476921003</c:v>
                </c:pt>
                <c:pt idx="3076">
                  <c:v>5.1564599116970999</c:v>
                </c:pt>
                <c:pt idx="3077">
                  <c:v>5.1573223962411001</c:v>
                </c:pt>
                <c:pt idx="3078">
                  <c:v>5.1581870710980997</c:v>
                </c:pt>
                <c:pt idx="3079">
                  <c:v>5.1590528673870999</c:v>
                </c:pt>
                <c:pt idx="3080">
                  <c:v>5.1599185114891002</c:v>
                </c:pt>
                <c:pt idx="3081">
                  <c:v>5.1607838873781002</c:v>
                </c:pt>
                <c:pt idx="3082">
                  <c:v>5.1616496486151</c:v>
                </c:pt>
                <c:pt idx="3083">
                  <c:v>5.1625435212901003</c:v>
                </c:pt>
                <c:pt idx="3084">
                  <c:v>5.1634233483711007</c:v>
                </c:pt>
                <c:pt idx="3085">
                  <c:v>5.1643049091981004</c:v>
                </c:pt>
                <c:pt idx="3086">
                  <c:v>5.1651877509331001</c:v>
                </c:pt>
                <c:pt idx="3087">
                  <c:v>5.1660712391591002</c:v>
                </c:pt>
                <c:pt idx="3088">
                  <c:v>5.1669548163051005</c:v>
                </c:pt>
                <c:pt idx="3089">
                  <c:v>5.1678382978861004</c:v>
                </c:pt>
                <c:pt idx="3090">
                  <c:v>5.1687211673601006</c:v>
                </c:pt>
                <c:pt idx="3091">
                  <c:v>5.1696031560651008</c:v>
                </c:pt>
                <c:pt idx="3092">
                  <c:v>5.1704840369751004</c:v>
                </c:pt>
                <c:pt idx="3093">
                  <c:v>5.1713639735861001</c:v>
                </c:pt>
                <c:pt idx="3094">
                  <c:v>5.1722508770911002</c:v>
                </c:pt>
                <c:pt idx="3095">
                  <c:v>5.1731357100841002</c:v>
                </c:pt>
                <c:pt idx="3096">
                  <c:v>5.1740212734341</c:v>
                </c:pt>
                <c:pt idx="3097">
                  <c:v>5.1749067944720997</c:v>
                </c:pt>
                <c:pt idx="3098">
                  <c:v>5.1758109617071</c:v>
                </c:pt>
                <c:pt idx="3099">
                  <c:v>5.1767328060660995</c:v>
                </c:pt>
                <c:pt idx="3100">
                  <c:v>5.1776298601330994</c:v>
                </c:pt>
                <c:pt idx="3101">
                  <c:v>5.1785194707210991</c:v>
                </c:pt>
                <c:pt idx="3102">
                  <c:v>5.179406474261099</c:v>
                </c:pt>
                <c:pt idx="3103">
                  <c:v>5.1802926347510994</c:v>
                </c:pt>
                <c:pt idx="3104">
                  <c:v>5.1811777918370989</c:v>
                </c:pt>
                <c:pt idx="3105">
                  <c:v>5.1820630729810988</c:v>
                </c:pt>
                <c:pt idx="3106">
                  <c:v>5.1829481765010987</c:v>
                </c:pt>
                <c:pt idx="3107">
                  <c:v>5.183830983474099</c:v>
                </c:pt>
                <c:pt idx="3108">
                  <c:v>5.1847188219210993</c:v>
                </c:pt>
                <c:pt idx="3109">
                  <c:v>5.1855986697320997</c:v>
                </c:pt>
                <c:pt idx="3110">
                  <c:v>5.1864606845040999</c:v>
                </c:pt>
                <c:pt idx="3111">
                  <c:v>5.1873506702760999</c:v>
                </c:pt>
                <c:pt idx="3112">
                  <c:v>5.1882288800960996</c:v>
                </c:pt>
                <c:pt idx="3113">
                  <c:v>5.1891096411620996</c:v>
                </c:pt>
                <c:pt idx="3114">
                  <c:v>5.1899847407460999</c:v>
                </c:pt>
                <c:pt idx="3115">
                  <c:v>5.1908586806750998</c:v>
                </c:pt>
                <c:pt idx="3116">
                  <c:v>5.1917367324020995</c:v>
                </c:pt>
                <c:pt idx="3117">
                  <c:v>5.1926128379301</c:v>
                </c:pt>
                <c:pt idx="3118">
                  <c:v>5.1934874595881002</c:v>
                </c:pt>
                <c:pt idx="3119">
                  <c:v>5.1943601013371001</c:v>
                </c:pt>
                <c:pt idx="3120">
                  <c:v>5.1952307344861</c:v>
                </c:pt>
                <c:pt idx="3121">
                  <c:v>5.1960992516080999</c:v>
                </c:pt>
                <c:pt idx="3122">
                  <c:v>5.1969657106960998</c:v>
                </c:pt>
                <c:pt idx="3123">
                  <c:v>5.1978304979171002</c:v>
                </c:pt>
                <c:pt idx="3124">
                  <c:v>5.1986936959931001</c:v>
                </c:pt>
                <c:pt idx="3125">
                  <c:v>5.1995572776671004</c:v>
                </c:pt>
                <c:pt idx="3126">
                  <c:v>5.2004198217111002</c:v>
                </c:pt>
                <c:pt idx="3127">
                  <c:v>5.2012806379821006</c:v>
                </c:pt>
                <c:pt idx="3128">
                  <c:v>5.2021400892631009</c:v>
                </c:pt>
                <c:pt idx="3129">
                  <c:v>5.2029984621081011</c:v>
                </c:pt>
                <c:pt idx="3130">
                  <c:v>5.2038555957361012</c:v>
                </c:pt>
                <c:pt idx="3131">
                  <c:v>5.2047166896531012</c:v>
                </c:pt>
                <c:pt idx="3132">
                  <c:v>5.2055829062741008</c:v>
                </c:pt>
                <c:pt idx="3133">
                  <c:v>5.2064513201181004</c:v>
                </c:pt>
                <c:pt idx="3134">
                  <c:v>5.2073199249571003</c:v>
                </c:pt>
                <c:pt idx="3135">
                  <c:v>5.2081931775181003</c:v>
                </c:pt>
                <c:pt idx="3136">
                  <c:v>5.2090648628171001</c:v>
                </c:pt>
                <c:pt idx="3137">
                  <c:v>5.2099363084851005</c:v>
                </c:pt>
                <c:pt idx="3138">
                  <c:v>5.2108075184401006</c:v>
                </c:pt>
                <c:pt idx="3139">
                  <c:v>5.2116847197161009</c:v>
                </c:pt>
                <c:pt idx="3140">
                  <c:v>5.2125538456461014</c:v>
                </c:pt>
                <c:pt idx="3141">
                  <c:v>5.2134217526711017</c:v>
                </c:pt>
                <c:pt idx="3142">
                  <c:v>5.2142866205201015</c:v>
                </c:pt>
                <c:pt idx="3143">
                  <c:v>5.2151482832981015</c:v>
                </c:pt>
                <c:pt idx="3144">
                  <c:v>5.2160074855031011</c:v>
                </c:pt>
                <c:pt idx="3145">
                  <c:v>5.2168647332571014</c:v>
                </c:pt>
                <c:pt idx="3146">
                  <c:v>5.2177205830701014</c:v>
                </c:pt>
                <c:pt idx="3147">
                  <c:v>5.2185757084461013</c:v>
                </c:pt>
                <c:pt idx="3148">
                  <c:v>5.2194298489561017</c:v>
                </c:pt>
                <c:pt idx="3149">
                  <c:v>5.2202821359491018</c:v>
                </c:pt>
                <c:pt idx="3150">
                  <c:v>5.221135003971102</c:v>
                </c:pt>
                <c:pt idx="3151">
                  <c:v>5.2219847253091016</c:v>
                </c:pt>
                <c:pt idx="3152">
                  <c:v>5.2228333639871014</c:v>
                </c:pt>
                <c:pt idx="3153">
                  <c:v>5.2236812409371014</c:v>
                </c:pt>
                <c:pt idx="3154">
                  <c:v>5.2245284526241011</c:v>
                </c:pt>
                <c:pt idx="3155">
                  <c:v>5.2253755109071012</c:v>
                </c:pt>
                <c:pt idx="3156">
                  <c:v>5.226223481078101</c:v>
                </c:pt>
                <c:pt idx="3157">
                  <c:v>5.2270717229141006</c:v>
                </c:pt>
                <c:pt idx="3158">
                  <c:v>5.2279192767921003</c:v>
                </c:pt>
                <c:pt idx="3159">
                  <c:v>5.2287666273271007</c:v>
                </c:pt>
                <c:pt idx="3160">
                  <c:v>5.2296134484471004</c:v>
                </c:pt>
                <c:pt idx="3161">
                  <c:v>5.2304594355841001</c:v>
                </c:pt>
                <c:pt idx="3162">
                  <c:v>5.2313046610800997</c:v>
                </c:pt>
                <c:pt idx="3163">
                  <c:v>5.2321487083370997</c:v>
                </c:pt>
                <c:pt idx="3164">
                  <c:v>5.2329911351770999</c:v>
                </c:pt>
                <c:pt idx="3165">
                  <c:v>5.2338327722151003</c:v>
                </c:pt>
                <c:pt idx="3166">
                  <c:v>5.2346734562531001</c:v>
                </c:pt>
                <c:pt idx="3167">
                  <c:v>5.2355134609651</c:v>
                </c:pt>
                <c:pt idx="3168">
                  <c:v>5.2363530112741001</c:v>
                </c:pt>
                <c:pt idx="3169">
                  <c:v>5.2371924724851002</c:v>
                </c:pt>
                <c:pt idx="3170">
                  <c:v>5.2380313839240999</c:v>
                </c:pt>
                <c:pt idx="3171">
                  <c:v>5.2388703023880998</c:v>
                </c:pt>
                <c:pt idx="3172">
                  <c:v>5.2397081197350994</c:v>
                </c:pt>
                <c:pt idx="3173">
                  <c:v>5.2405441448540993</c:v>
                </c:pt>
                <c:pt idx="3174">
                  <c:v>5.2413781236970989</c:v>
                </c:pt>
                <c:pt idx="3175">
                  <c:v>5.2422102743760988</c:v>
                </c:pt>
                <c:pt idx="3176">
                  <c:v>5.2430406420270987</c:v>
                </c:pt>
                <c:pt idx="3177">
                  <c:v>5.2438691432190989</c:v>
                </c:pt>
                <c:pt idx="3178">
                  <c:v>5.2446955882520987</c:v>
                </c:pt>
                <c:pt idx="3179">
                  <c:v>5.2455202324870989</c:v>
                </c:pt>
                <c:pt idx="3180">
                  <c:v>5.2463433555820993</c:v>
                </c:pt>
                <c:pt idx="3181">
                  <c:v>5.247165160627099</c:v>
                </c:pt>
                <c:pt idx="3182">
                  <c:v>5.2479851689650987</c:v>
                </c:pt>
                <c:pt idx="3183">
                  <c:v>5.2488161876790986</c:v>
                </c:pt>
                <c:pt idx="3184">
                  <c:v>5.2496493771930988</c:v>
                </c:pt>
                <c:pt idx="3185">
                  <c:v>5.2504760482840984</c:v>
                </c:pt>
                <c:pt idx="3186">
                  <c:v>5.2512939771790981</c:v>
                </c:pt>
                <c:pt idx="3187">
                  <c:v>5.2521064477480977</c:v>
                </c:pt>
                <c:pt idx="3188">
                  <c:v>5.252914373430098</c:v>
                </c:pt>
                <c:pt idx="3189">
                  <c:v>5.253722551652098</c:v>
                </c:pt>
                <c:pt idx="3190">
                  <c:v>5.2545289846670977</c:v>
                </c:pt>
                <c:pt idx="3191">
                  <c:v>5.2553339787680979</c:v>
                </c:pt>
                <c:pt idx="3192">
                  <c:v>5.2561377933180982</c:v>
                </c:pt>
                <c:pt idx="3193">
                  <c:v>5.2569407183390986</c:v>
                </c:pt>
                <c:pt idx="3194">
                  <c:v>5.2577427045430989</c:v>
                </c:pt>
                <c:pt idx="3195">
                  <c:v>5.2585436744530991</c:v>
                </c:pt>
                <c:pt idx="3196">
                  <c:v>5.259343418571099</c:v>
                </c:pt>
                <c:pt idx="3197">
                  <c:v>5.2601418885080991</c:v>
                </c:pt>
                <c:pt idx="3198">
                  <c:v>5.260938519457099</c:v>
                </c:pt>
                <c:pt idx="3199">
                  <c:v>5.2617347650470991</c:v>
                </c:pt>
                <c:pt idx="3200">
                  <c:v>5.2625308329320992</c:v>
                </c:pt>
                <c:pt idx="3201">
                  <c:v>5.2633259660110996</c:v>
                </c:pt>
                <c:pt idx="3202">
                  <c:v>5.2641200488730995</c:v>
                </c:pt>
                <c:pt idx="3203">
                  <c:v>5.2648208153760994</c:v>
                </c:pt>
                <c:pt idx="3204">
                  <c:v>5.265517655464099</c:v>
                </c:pt>
                <c:pt idx="3205">
                  <c:v>5.266213802042099</c:v>
                </c:pt>
                <c:pt idx="3206">
                  <c:v>5.2669092792960992</c:v>
                </c:pt>
                <c:pt idx="3207">
                  <c:v>5.267603840519099</c:v>
                </c:pt>
                <c:pt idx="3208">
                  <c:v>5.2682970436260987</c:v>
                </c:pt>
                <c:pt idx="3209">
                  <c:v>5.2689890955450984</c:v>
                </c:pt>
                <c:pt idx="3210">
                  <c:v>5.2696803443270985</c:v>
                </c:pt>
                <c:pt idx="3211">
                  <c:v>5.2703701087980983</c:v>
                </c:pt>
                <c:pt idx="3212">
                  <c:v>5.271058156317098</c:v>
                </c:pt>
                <c:pt idx="3213">
                  <c:v>5.2717447917730977</c:v>
                </c:pt>
                <c:pt idx="3214">
                  <c:v>5.2724299004310975</c:v>
                </c:pt>
                <c:pt idx="3215">
                  <c:v>5.2731135849230979</c:v>
                </c:pt>
                <c:pt idx="3216">
                  <c:v>5.2737945466240976</c:v>
                </c:pt>
                <c:pt idx="3217">
                  <c:v>5.2744732720620977</c:v>
                </c:pt>
                <c:pt idx="3218">
                  <c:v>5.2751517038280973</c:v>
                </c:pt>
                <c:pt idx="3219">
                  <c:v>5.2758308055350973</c:v>
                </c:pt>
                <c:pt idx="3220">
                  <c:v>5.2765104906010976</c:v>
                </c:pt>
                <c:pt idx="3221">
                  <c:v>5.2771907982350976</c:v>
                </c:pt>
                <c:pt idx="3222">
                  <c:v>5.2778714913780975</c:v>
                </c:pt>
                <c:pt idx="3223">
                  <c:v>5.2785524872000975</c:v>
                </c:pt>
                <c:pt idx="3224">
                  <c:v>5.2792339187840973</c:v>
                </c:pt>
                <c:pt idx="3225">
                  <c:v>5.2799154605070973</c:v>
                </c:pt>
                <c:pt idx="3226">
                  <c:v>5.280596949587097</c:v>
                </c:pt>
                <c:pt idx="3227">
                  <c:v>5.2812786445320974</c:v>
                </c:pt>
                <c:pt idx="3228">
                  <c:v>5.2819603944440976</c:v>
                </c:pt>
                <c:pt idx="3229">
                  <c:v>5.2826419251580976</c:v>
                </c:pt>
                <c:pt idx="3230">
                  <c:v>5.2833228555000975</c:v>
                </c:pt>
                <c:pt idx="3231">
                  <c:v>5.2840023068490973</c:v>
                </c:pt>
                <c:pt idx="3232">
                  <c:v>5.2846799332920975</c:v>
                </c:pt>
                <c:pt idx="3233">
                  <c:v>5.2853567759040976</c:v>
                </c:pt>
                <c:pt idx="3234">
                  <c:v>5.2860339665650979</c:v>
                </c:pt>
                <c:pt idx="3235">
                  <c:v>5.286710571988098</c:v>
                </c:pt>
                <c:pt idx="3236">
                  <c:v>5.2873856980240976</c:v>
                </c:pt>
                <c:pt idx="3237">
                  <c:v>5.2880590537850978</c:v>
                </c:pt>
                <c:pt idx="3238">
                  <c:v>5.2887305190890981</c:v>
                </c:pt>
                <c:pt idx="3239">
                  <c:v>5.2893508915360981</c:v>
                </c:pt>
                <c:pt idx="3240">
                  <c:v>5.2899715148520983</c:v>
                </c:pt>
                <c:pt idx="3241">
                  <c:v>5.2905924761220984</c:v>
                </c:pt>
                <c:pt idx="3242">
                  <c:v>5.2912144176150981</c:v>
                </c:pt>
                <c:pt idx="3243">
                  <c:v>5.291836967542098</c:v>
                </c:pt>
                <c:pt idx="3244">
                  <c:v>5.292459706715098</c:v>
                </c:pt>
                <c:pt idx="3245">
                  <c:v>5.293082538771098</c:v>
                </c:pt>
                <c:pt idx="3246">
                  <c:v>5.2937053486790981</c:v>
                </c:pt>
                <c:pt idx="3247">
                  <c:v>5.2943279790330982</c:v>
                </c:pt>
                <c:pt idx="3248">
                  <c:v>5.294950772553098</c:v>
                </c:pt>
                <c:pt idx="3249">
                  <c:v>5.2955742592960977</c:v>
                </c:pt>
                <c:pt idx="3250">
                  <c:v>5.2961979995150976</c:v>
                </c:pt>
                <c:pt idx="3251">
                  <c:v>5.2968217942940976</c:v>
                </c:pt>
                <c:pt idx="3252">
                  <c:v>5.2974457691080978</c:v>
                </c:pt>
                <c:pt idx="3253">
                  <c:v>5.2980700636090976</c:v>
                </c:pt>
                <c:pt idx="3254">
                  <c:v>5.2986943920900975</c:v>
                </c:pt>
                <c:pt idx="3255">
                  <c:v>5.2993186222570978</c:v>
                </c:pt>
                <c:pt idx="3256">
                  <c:v>5.2999386786750975</c:v>
                </c:pt>
                <c:pt idx="3257">
                  <c:v>5.3005614270730979</c:v>
                </c:pt>
                <c:pt idx="3258">
                  <c:v>5.3011850312570976</c:v>
                </c:pt>
                <c:pt idx="3259">
                  <c:v>5.3018092614300976</c:v>
                </c:pt>
                <c:pt idx="3260">
                  <c:v>5.3024338948450973</c:v>
                </c:pt>
                <c:pt idx="3261">
                  <c:v>5.3030587604620969</c:v>
                </c:pt>
                <c:pt idx="3262">
                  <c:v>5.303683935626097</c:v>
                </c:pt>
                <c:pt idx="3263">
                  <c:v>5.3043087571160967</c:v>
                </c:pt>
                <c:pt idx="3264">
                  <c:v>5.3049346341250967</c:v>
                </c:pt>
                <c:pt idx="3265">
                  <c:v>5.3055608805050971</c:v>
                </c:pt>
                <c:pt idx="3266">
                  <c:v>5.3061871703610972</c:v>
                </c:pt>
                <c:pt idx="3267">
                  <c:v>5.3068133566610971</c:v>
                </c:pt>
                <c:pt idx="3268">
                  <c:v>5.3074393225880971</c:v>
                </c:pt>
                <c:pt idx="3269">
                  <c:v>5.3080657677680971</c:v>
                </c:pt>
                <c:pt idx="3270">
                  <c:v>5.3086908251280969</c:v>
                </c:pt>
                <c:pt idx="3271">
                  <c:v>5.3093153149130972</c:v>
                </c:pt>
                <c:pt idx="3272">
                  <c:v>5.3099395212090972</c:v>
                </c:pt>
                <c:pt idx="3273">
                  <c:v>5.3105634594280975</c:v>
                </c:pt>
                <c:pt idx="3274">
                  <c:v>5.3111870240840977</c:v>
                </c:pt>
                <c:pt idx="3275">
                  <c:v>5.3118105764690977</c:v>
                </c:pt>
                <c:pt idx="3276">
                  <c:v>5.3124298429720973</c:v>
                </c:pt>
                <c:pt idx="3277">
                  <c:v>5.3130510366040973</c:v>
                </c:pt>
                <c:pt idx="3278">
                  <c:v>5.3136737783840973</c:v>
                </c:pt>
                <c:pt idx="3279">
                  <c:v>5.3142966201900972</c:v>
                </c:pt>
                <c:pt idx="3280">
                  <c:v>5.3149247212590973</c:v>
                </c:pt>
                <c:pt idx="3281">
                  <c:v>5.3155855383000974</c:v>
                </c:pt>
                <c:pt idx="3282">
                  <c:v>5.3162466172140972</c:v>
                </c:pt>
                <c:pt idx="3283">
                  <c:v>5.316896696135097</c:v>
                </c:pt>
                <c:pt idx="3284">
                  <c:v>5.3175342625370972</c:v>
                </c:pt>
                <c:pt idx="3285">
                  <c:v>5.3181628259340972</c:v>
                </c:pt>
                <c:pt idx="3286">
                  <c:v>5.318787131765097</c:v>
                </c:pt>
                <c:pt idx="3287">
                  <c:v>5.319408911961097</c:v>
                </c:pt>
                <c:pt idx="3288">
                  <c:v>5.3200295922550973</c:v>
                </c:pt>
                <c:pt idx="3289">
                  <c:v>5.3206503212030976</c:v>
                </c:pt>
                <c:pt idx="3290">
                  <c:v>5.3212719062510976</c:v>
                </c:pt>
                <c:pt idx="3291">
                  <c:v>5.3218944791680975</c:v>
                </c:pt>
                <c:pt idx="3292">
                  <c:v>5.3225171965470972</c:v>
                </c:pt>
                <c:pt idx="3293">
                  <c:v>5.3231388698130973</c:v>
                </c:pt>
                <c:pt idx="3294">
                  <c:v>5.323761107590097</c:v>
                </c:pt>
                <c:pt idx="3295">
                  <c:v>5.3243834205040974</c:v>
                </c:pt>
                <c:pt idx="3296">
                  <c:v>5.3250047913860978</c:v>
                </c:pt>
                <c:pt idx="3297">
                  <c:v>5.3256265876930975</c:v>
                </c:pt>
                <c:pt idx="3298">
                  <c:v>5.3262473349530977</c:v>
                </c:pt>
                <c:pt idx="3299">
                  <c:v>5.3268678581120978</c:v>
                </c:pt>
                <c:pt idx="3300">
                  <c:v>5.3274875918030977</c:v>
                </c:pt>
                <c:pt idx="3301">
                  <c:v>5.3281064468980981</c:v>
                </c:pt>
                <c:pt idx="3302">
                  <c:v>5.3287244252990984</c:v>
                </c:pt>
                <c:pt idx="3303">
                  <c:v>5.329341536790098</c:v>
                </c:pt>
                <c:pt idx="3304">
                  <c:v>5.3299576809910985</c:v>
                </c:pt>
                <c:pt idx="3305">
                  <c:v>5.3305733365340986</c:v>
                </c:pt>
                <c:pt idx="3306">
                  <c:v>5.3311885511040984</c:v>
                </c:pt>
                <c:pt idx="3307">
                  <c:v>5.3318033608370987</c:v>
                </c:pt>
                <c:pt idx="3308">
                  <c:v>5.3324176432030983</c:v>
                </c:pt>
                <c:pt idx="3309">
                  <c:v>5.3330314241390981</c:v>
                </c:pt>
                <c:pt idx="3310">
                  <c:v>5.3336446617390978</c:v>
                </c:pt>
                <c:pt idx="3311">
                  <c:v>5.334257414587098</c:v>
                </c:pt>
                <c:pt idx="3312">
                  <c:v>5.3348699235810981</c:v>
                </c:pt>
                <c:pt idx="3313">
                  <c:v>5.335482309027098</c:v>
                </c:pt>
                <c:pt idx="3314">
                  <c:v>5.3360946071050979</c:v>
                </c:pt>
                <c:pt idx="3315">
                  <c:v>5.3367070674090975</c:v>
                </c:pt>
                <c:pt idx="3316">
                  <c:v>5.3373196091170971</c:v>
                </c:pt>
                <c:pt idx="3317">
                  <c:v>5.3379322166750969</c:v>
                </c:pt>
                <c:pt idx="3318">
                  <c:v>5.3385449584110969</c:v>
                </c:pt>
                <c:pt idx="3319">
                  <c:v>5.3391577476590966</c:v>
                </c:pt>
                <c:pt idx="3320">
                  <c:v>5.3397702616170966</c:v>
                </c:pt>
                <c:pt idx="3321">
                  <c:v>5.3403826451190968</c:v>
                </c:pt>
                <c:pt idx="3322">
                  <c:v>5.3409948686710971</c:v>
                </c:pt>
                <c:pt idx="3323">
                  <c:v>5.3416067020710969</c:v>
                </c:pt>
                <c:pt idx="3324">
                  <c:v>5.3422179488280968</c:v>
                </c:pt>
                <c:pt idx="3325">
                  <c:v>5.3428285148400967</c:v>
                </c:pt>
                <c:pt idx="3326">
                  <c:v>5.3434382587630971</c:v>
                </c:pt>
                <c:pt idx="3327">
                  <c:v>5.344047452493097</c:v>
                </c:pt>
                <c:pt idx="3328">
                  <c:v>5.3446560103560969</c:v>
                </c:pt>
                <c:pt idx="3329">
                  <c:v>5.3452639799440966</c:v>
                </c:pt>
                <c:pt idx="3330">
                  <c:v>5.3458714040760968</c:v>
                </c:pt>
                <c:pt idx="3331">
                  <c:v>5.346478346106097</c:v>
                </c:pt>
                <c:pt idx="3332">
                  <c:v>5.3470847989840973</c:v>
                </c:pt>
                <c:pt idx="3333">
                  <c:v>5.3476905689550973</c:v>
                </c:pt>
                <c:pt idx="3334">
                  <c:v>5.3482957101030975</c:v>
                </c:pt>
                <c:pt idx="3335">
                  <c:v>5.3489005311080975</c:v>
                </c:pt>
                <c:pt idx="3336">
                  <c:v>5.3495049833030972</c:v>
                </c:pt>
                <c:pt idx="3337">
                  <c:v>5.3501088820760971</c:v>
                </c:pt>
                <c:pt idx="3338">
                  <c:v>5.3507120659250971</c:v>
                </c:pt>
                <c:pt idx="3339">
                  <c:v>5.3513143611730971</c:v>
                </c:pt>
                <c:pt idx="3340">
                  <c:v>5.3519156039870968</c:v>
                </c:pt>
                <c:pt idx="3341">
                  <c:v>5.3525157952360969</c:v>
                </c:pt>
                <c:pt idx="3342">
                  <c:v>5.3531149707870966</c:v>
                </c:pt>
                <c:pt idx="3343">
                  <c:v>5.353713116244097</c:v>
                </c:pt>
                <c:pt idx="3344">
                  <c:v>5.3543101936840971</c:v>
                </c:pt>
                <c:pt idx="3345">
                  <c:v>5.3549060846320975</c:v>
                </c:pt>
                <c:pt idx="3346">
                  <c:v>5.3555010585600975</c:v>
                </c:pt>
                <c:pt idx="3347">
                  <c:v>5.3560950209750979</c:v>
                </c:pt>
                <c:pt idx="3348">
                  <c:v>5.3566880697200983</c:v>
                </c:pt>
                <c:pt idx="3349">
                  <c:v>5.3572808221800985</c:v>
                </c:pt>
                <c:pt idx="3350">
                  <c:v>5.3578735222430982</c:v>
                </c:pt>
                <c:pt idx="3351">
                  <c:v>5.3584661464040986</c:v>
                </c:pt>
                <c:pt idx="3352">
                  <c:v>5.3590587052600984</c:v>
                </c:pt>
                <c:pt idx="3353">
                  <c:v>5.3596510897150988</c:v>
                </c:pt>
                <c:pt idx="3354">
                  <c:v>5.3602433958350986</c:v>
                </c:pt>
                <c:pt idx="3355">
                  <c:v>5.3608355772150986</c:v>
                </c:pt>
                <c:pt idx="3356">
                  <c:v>5.3614275677190983</c:v>
                </c:pt>
                <c:pt idx="3357">
                  <c:v>5.3620194310160985</c:v>
                </c:pt>
                <c:pt idx="3358">
                  <c:v>5.3626113311640982</c:v>
                </c:pt>
                <c:pt idx="3359">
                  <c:v>5.3632033068020979</c:v>
                </c:pt>
                <c:pt idx="3360">
                  <c:v>5.3637953439950978</c:v>
                </c:pt>
                <c:pt idx="3361">
                  <c:v>5.3643873505410982</c:v>
                </c:pt>
                <c:pt idx="3362">
                  <c:v>5.3649792313560978</c:v>
                </c:pt>
                <c:pt idx="3363">
                  <c:v>5.3655709124870974</c:v>
                </c:pt>
                <c:pt idx="3364">
                  <c:v>5.3661640838410971</c:v>
                </c:pt>
                <c:pt idx="3365">
                  <c:v>5.366760110687097</c:v>
                </c:pt>
                <c:pt idx="3366">
                  <c:v>5.3673598830410967</c:v>
                </c:pt>
                <c:pt idx="3367">
                  <c:v>5.3679627781620969</c:v>
                </c:pt>
                <c:pt idx="3368">
                  <c:v>5.3685674260540965</c:v>
                </c:pt>
                <c:pt idx="3369">
                  <c:v>5.3691727997250966</c:v>
                </c:pt>
                <c:pt idx="3370">
                  <c:v>5.3697783340270968</c:v>
                </c:pt>
                <c:pt idx="3371">
                  <c:v>5.3703837043530971</c:v>
                </c:pt>
                <c:pt idx="3372">
                  <c:v>5.3709885319280968</c:v>
                </c:pt>
                <c:pt idx="3373">
                  <c:v>5.3715929032130969</c:v>
                </c:pt>
                <c:pt idx="3374">
                  <c:v>5.3721966842620965</c:v>
                </c:pt>
                <c:pt idx="3375">
                  <c:v>5.3727999757570961</c:v>
                </c:pt>
                <c:pt idx="3376">
                  <c:v>5.3734041945590958</c:v>
                </c:pt>
                <c:pt idx="3377">
                  <c:v>5.3740096993620954</c:v>
                </c:pt>
                <c:pt idx="3378">
                  <c:v>5.3746164849370954</c:v>
                </c:pt>
                <c:pt idx="3379">
                  <c:v>5.3752244303240957</c:v>
                </c:pt>
                <c:pt idx="3380">
                  <c:v>5.3758349305430961</c:v>
                </c:pt>
                <c:pt idx="3381">
                  <c:v>5.3764478941700959</c:v>
                </c:pt>
                <c:pt idx="3382">
                  <c:v>5.3770627865140961</c:v>
                </c:pt>
                <c:pt idx="3383">
                  <c:v>5.3776786815070965</c:v>
                </c:pt>
                <c:pt idx="3384">
                  <c:v>5.3782945474180961</c:v>
                </c:pt>
                <c:pt idx="3385">
                  <c:v>5.3789095485100962</c:v>
                </c:pt>
                <c:pt idx="3386">
                  <c:v>5.3795233173880961</c:v>
                </c:pt>
                <c:pt idx="3387">
                  <c:v>5.3801361477970957</c:v>
                </c:pt>
                <c:pt idx="3388">
                  <c:v>5.3807489102720956</c:v>
                </c:pt>
                <c:pt idx="3389">
                  <c:v>5.3813608877740959</c:v>
                </c:pt>
                <c:pt idx="3390">
                  <c:v>5.3819707769060958</c:v>
                </c:pt>
                <c:pt idx="3391">
                  <c:v>5.3825788860860957</c:v>
                </c:pt>
                <c:pt idx="3392">
                  <c:v>5.383185336706096</c:v>
                </c:pt>
                <c:pt idx="3393">
                  <c:v>5.3837901317960961</c:v>
                </c:pt>
                <c:pt idx="3394">
                  <c:v>5.3843934628390961</c:v>
                </c:pt>
                <c:pt idx="3395">
                  <c:v>5.3849960761520963</c:v>
                </c:pt>
                <c:pt idx="3396">
                  <c:v>5.3855979028700967</c:v>
                </c:pt>
                <c:pt idx="3397">
                  <c:v>5.3861989986580969</c:v>
                </c:pt>
                <c:pt idx="3398">
                  <c:v>5.386799204913097</c:v>
                </c:pt>
                <c:pt idx="3399">
                  <c:v>5.3873985399190971</c:v>
                </c:pt>
                <c:pt idx="3400">
                  <c:v>5.387996910541097</c:v>
                </c:pt>
                <c:pt idx="3401">
                  <c:v>5.3885945808110973</c:v>
                </c:pt>
                <c:pt idx="3402">
                  <c:v>5.3891909482790972</c:v>
                </c:pt>
                <c:pt idx="3403">
                  <c:v>5.389786413238097</c:v>
                </c:pt>
                <c:pt idx="3404">
                  <c:v>5.3903801172160968</c:v>
                </c:pt>
                <c:pt idx="3405">
                  <c:v>5.390972131663097</c:v>
                </c:pt>
                <c:pt idx="3406">
                  <c:v>5.3915630350180965</c:v>
                </c:pt>
                <c:pt idx="3407">
                  <c:v>5.3921533985530967</c:v>
                </c:pt>
                <c:pt idx="3408">
                  <c:v>5.3927428735150968</c:v>
                </c:pt>
                <c:pt idx="3409">
                  <c:v>5.3933313577390969</c:v>
                </c:pt>
                <c:pt idx="3410">
                  <c:v>5.393918621001097</c:v>
                </c:pt>
                <c:pt idx="3411">
                  <c:v>5.3945046591410968</c:v>
                </c:pt>
                <c:pt idx="3412">
                  <c:v>5.3950896660320966</c:v>
                </c:pt>
                <c:pt idx="3413">
                  <c:v>5.3956737998200968</c:v>
                </c:pt>
                <c:pt idx="3414">
                  <c:v>5.3962575607120966</c:v>
                </c:pt>
                <c:pt idx="3415">
                  <c:v>5.3968411040620969</c:v>
                </c:pt>
                <c:pt idx="3416">
                  <c:v>5.3974241443900972</c:v>
                </c:pt>
                <c:pt idx="3417">
                  <c:v>5.3980066891250971</c:v>
                </c:pt>
                <c:pt idx="3418">
                  <c:v>5.3985892413510967</c:v>
                </c:pt>
                <c:pt idx="3419">
                  <c:v>5.3991724257180964</c:v>
                </c:pt>
                <c:pt idx="3420">
                  <c:v>5.3997569085970962</c:v>
                </c:pt>
                <c:pt idx="3421">
                  <c:v>5.4003401458820965</c:v>
                </c:pt>
                <c:pt idx="3422">
                  <c:v>5.4009223835460967</c:v>
                </c:pt>
                <c:pt idx="3423">
                  <c:v>5.4015035602500969</c:v>
                </c:pt>
                <c:pt idx="3424">
                  <c:v>5.4020835816570969</c:v>
                </c:pt>
                <c:pt idx="3425">
                  <c:v>5.4026624833330965</c:v>
                </c:pt>
                <c:pt idx="3426">
                  <c:v>5.4032402146430965</c:v>
                </c:pt>
                <c:pt idx="3427">
                  <c:v>5.4038166913250967</c:v>
                </c:pt>
                <c:pt idx="3428">
                  <c:v>5.4043919057510967</c:v>
                </c:pt>
                <c:pt idx="3429">
                  <c:v>5.4049659669700967</c:v>
                </c:pt>
                <c:pt idx="3430">
                  <c:v>5.4055389191080963</c:v>
                </c:pt>
                <c:pt idx="3431">
                  <c:v>5.4061107561690962</c:v>
                </c:pt>
                <c:pt idx="3432">
                  <c:v>5.4066811411380966</c:v>
                </c:pt>
                <c:pt idx="3433">
                  <c:v>5.4072500807870965</c:v>
                </c:pt>
                <c:pt idx="3434">
                  <c:v>5.4078177015070965</c:v>
                </c:pt>
                <c:pt idx="3435">
                  <c:v>5.4083840149520963</c:v>
                </c:pt>
                <c:pt idx="3436">
                  <c:v>5.4089488380680963</c:v>
                </c:pt>
                <c:pt idx="3437">
                  <c:v>5.409511607313096</c:v>
                </c:pt>
                <c:pt idx="3438">
                  <c:v>5.4100723140320959</c:v>
                </c:pt>
                <c:pt idx="3439">
                  <c:v>5.4106311129300959</c:v>
                </c:pt>
                <c:pt idx="3440">
                  <c:v>5.4111884646320956</c:v>
                </c:pt>
                <c:pt idx="3441">
                  <c:v>5.4117445164980955</c:v>
                </c:pt>
                <c:pt idx="3442">
                  <c:v>5.4122995076520954</c:v>
                </c:pt>
                <c:pt idx="3443">
                  <c:v>5.4128534570060953</c:v>
                </c:pt>
                <c:pt idx="3444">
                  <c:v>5.4134064695640953</c:v>
                </c:pt>
                <c:pt idx="3445">
                  <c:v>5.4139585027820951</c:v>
                </c:pt>
                <c:pt idx="3446">
                  <c:v>5.4145096597250948</c:v>
                </c:pt>
                <c:pt idx="3447">
                  <c:v>5.4150600317140949</c:v>
                </c:pt>
                <c:pt idx="3448">
                  <c:v>5.4156097834970947</c:v>
                </c:pt>
                <c:pt idx="3449">
                  <c:v>5.4161589846970948</c:v>
                </c:pt>
                <c:pt idx="3450">
                  <c:v>5.4167075382870946</c:v>
                </c:pt>
                <c:pt idx="3451">
                  <c:v>5.4172555310630948</c:v>
                </c:pt>
                <c:pt idx="3452">
                  <c:v>5.4178032616480944</c:v>
                </c:pt>
                <c:pt idx="3453">
                  <c:v>5.4183508364450947</c:v>
                </c:pt>
                <c:pt idx="3454">
                  <c:v>5.4188979771020946</c:v>
                </c:pt>
                <c:pt idx="3455">
                  <c:v>5.4194445907780944</c:v>
                </c:pt>
                <c:pt idx="3456">
                  <c:v>5.4199909039610947</c:v>
                </c:pt>
                <c:pt idx="3457">
                  <c:v>5.4205367617000944</c:v>
                </c:pt>
                <c:pt idx="3458">
                  <c:v>5.4210821448560944</c:v>
                </c:pt>
                <c:pt idx="3459">
                  <c:v>5.421627072601094</c:v>
                </c:pt>
                <c:pt idx="3460">
                  <c:v>5.4221715859560939</c:v>
                </c:pt>
                <c:pt idx="3461">
                  <c:v>5.422715549255094</c:v>
                </c:pt>
                <c:pt idx="3462">
                  <c:v>5.4232589528310937</c:v>
                </c:pt>
                <c:pt idx="3463">
                  <c:v>5.4238017880490936</c:v>
                </c:pt>
                <c:pt idx="3464">
                  <c:v>5.4243440742500937</c:v>
                </c:pt>
                <c:pt idx="3465">
                  <c:v>5.4248858640380933</c:v>
                </c:pt>
                <c:pt idx="3466">
                  <c:v>5.4254272168180933</c:v>
                </c:pt>
                <c:pt idx="3467">
                  <c:v>5.4259681661660935</c:v>
                </c:pt>
                <c:pt idx="3468">
                  <c:v>5.4265087152220932</c:v>
                </c:pt>
                <c:pt idx="3469">
                  <c:v>5.4270488782290931</c:v>
                </c:pt>
                <c:pt idx="3470">
                  <c:v>5.4275887540520928</c:v>
                </c:pt>
                <c:pt idx="3471">
                  <c:v>5.428128382690093</c:v>
                </c:pt>
                <c:pt idx="3472">
                  <c:v>5.4286677843880931</c:v>
                </c:pt>
                <c:pt idx="3473">
                  <c:v>5.4292071566630931</c:v>
                </c:pt>
                <c:pt idx="3474">
                  <c:v>5.4297466142200932</c:v>
                </c:pt>
                <c:pt idx="3475">
                  <c:v>5.4302861953770929</c:v>
                </c:pt>
                <c:pt idx="3476">
                  <c:v>5.4308259539420929</c:v>
                </c:pt>
                <c:pt idx="3477">
                  <c:v>5.4313658704070926</c:v>
                </c:pt>
                <c:pt idx="3478">
                  <c:v>5.4319059998870927</c:v>
                </c:pt>
                <c:pt idx="3479">
                  <c:v>5.4324463870940924</c:v>
                </c:pt>
                <c:pt idx="3480">
                  <c:v>5.4329870652740926</c:v>
                </c:pt>
                <c:pt idx="3481">
                  <c:v>5.4335279763530924</c:v>
                </c:pt>
                <c:pt idx="3482">
                  <c:v>5.4340690617220924</c:v>
                </c:pt>
                <c:pt idx="3483">
                  <c:v>5.4346103395760927</c:v>
                </c:pt>
                <c:pt idx="3484">
                  <c:v>5.4351518238700924</c:v>
                </c:pt>
                <c:pt idx="3485">
                  <c:v>5.4356935786630922</c:v>
                </c:pt>
                <c:pt idx="3486">
                  <c:v>5.4362355049420925</c:v>
                </c:pt>
                <c:pt idx="3487">
                  <c:v>5.4367774842300927</c:v>
                </c:pt>
                <c:pt idx="3488">
                  <c:v>5.4373195301370929</c:v>
                </c:pt>
                <c:pt idx="3489">
                  <c:v>5.437861721757093</c:v>
                </c:pt>
                <c:pt idx="3490">
                  <c:v>5.4384039716030932</c:v>
                </c:pt>
                <c:pt idx="3491">
                  <c:v>5.4389463341270936</c:v>
                </c:pt>
                <c:pt idx="3492">
                  <c:v>5.4394893508590938</c:v>
                </c:pt>
                <c:pt idx="3493">
                  <c:v>5.4400330374180941</c:v>
                </c:pt>
                <c:pt idx="3494">
                  <c:v>5.4405771037200941</c:v>
                </c:pt>
                <c:pt idx="3495">
                  <c:v>5.4411213247130945</c:v>
                </c:pt>
                <c:pt idx="3496">
                  <c:v>5.4416656035310949</c:v>
                </c:pt>
                <c:pt idx="3497">
                  <c:v>5.4422099137550948</c:v>
                </c:pt>
                <c:pt idx="3498">
                  <c:v>5.4427542372860946</c:v>
                </c:pt>
                <c:pt idx="3499">
                  <c:v>5.4432985627380948</c:v>
                </c:pt>
                <c:pt idx="3500">
                  <c:v>5.4438428176120945</c:v>
                </c:pt>
                <c:pt idx="3501">
                  <c:v>5.4443869885280947</c:v>
                </c:pt>
                <c:pt idx="3502">
                  <c:v>5.4449310727960949</c:v>
                </c:pt>
                <c:pt idx="3503">
                  <c:v>5.4454751083920945</c:v>
                </c:pt>
                <c:pt idx="3504">
                  <c:v>5.4460191124940946</c:v>
                </c:pt>
                <c:pt idx="3505">
                  <c:v>5.4465633638720945</c:v>
                </c:pt>
                <c:pt idx="3506">
                  <c:v>5.4471078083420945</c:v>
                </c:pt>
                <c:pt idx="3507">
                  <c:v>5.4476525168950944</c:v>
                </c:pt>
                <c:pt idx="3508">
                  <c:v>5.4481973593610942</c:v>
                </c:pt>
                <c:pt idx="3509">
                  <c:v>5.4487423942870938</c:v>
                </c:pt>
                <c:pt idx="3510">
                  <c:v>5.4492871623150938</c:v>
                </c:pt>
                <c:pt idx="3511">
                  <c:v>5.4498321888560941</c:v>
                </c:pt>
                <c:pt idx="3512">
                  <c:v>5.4503774284990945</c:v>
                </c:pt>
                <c:pt idx="3513">
                  <c:v>5.4509220677130941</c:v>
                </c:pt>
                <c:pt idx="3514">
                  <c:v>5.4514661182580939</c:v>
                </c:pt>
                <c:pt idx="3515">
                  <c:v>5.4520096781760943</c:v>
                </c:pt>
                <c:pt idx="3516">
                  <c:v>5.4525528567230941</c:v>
                </c:pt>
                <c:pt idx="3517">
                  <c:v>5.4530957145050944</c:v>
                </c:pt>
                <c:pt idx="3518">
                  <c:v>5.4536384545110943</c:v>
                </c:pt>
                <c:pt idx="3519">
                  <c:v>5.4541813297310942</c:v>
                </c:pt>
                <c:pt idx="3520">
                  <c:v>5.4547241750150945</c:v>
                </c:pt>
                <c:pt idx="3521">
                  <c:v>5.4552668439140941</c:v>
                </c:pt>
                <c:pt idx="3522">
                  <c:v>5.4558093163550945</c:v>
                </c:pt>
                <c:pt idx="3523">
                  <c:v>5.4563515419210944</c:v>
                </c:pt>
                <c:pt idx="3524">
                  <c:v>5.4568934907080946</c:v>
                </c:pt>
                <c:pt idx="3525">
                  <c:v>5.4574351852970944</c:v>
                </c:pt>
                <c:pt idx="3526">
                  <c:v>5.4579765218860947</c:v>
                </c:pt>
                <c:pt idx="3527">
                  <c:v>5.4585173722040947</c:v>
                </c:pt>
                <c:pt idx="3528">
                  <c:v>5.4590578836990948</c:v>
                </c:pt>
                <c:pt idx="3529">
                  <c:v>5.4595980483020945</c:v>
                </c:pt>
                <c:pt idx="3530">
                  <c:v>5.4601378419260946</c:v>
                </c:pt>
                <c:pt idx="3531">
                  <c:v>5.4606772558690944</c:v>
                </c:pt>
                <c:pt idx="3532">
                  <c:v>5.4612165594670943</c:v>
                </c:pt>
                <c:pt idx="3533">
                  <c:v>5.4617559218270939</c:v>
                </c:pt>
                <c:pt idx="3534">
                  <c:v>5.4622953078360936</c:v>
                </c:pt>
                <c:pt idx="3535">
                  <c:v>5.4628347962290933</c:v>
                </c:pt>
                <c:pt idx="3536">
                  <c:v>5.4633743844560936</c:v>
                </c:pt>
                <c:pt idx="3537">
                  <c:v>5.4639140486680935</c:v>
                </c:pt>
                <c:pt idx="3538">
                  <c:v>5.4644536056210935</c:v>
                </c:pt>
                <c:pt idx="3539">
                  <c:v>5.4649928224730937</c:v>
                </c:pt>
                <c:pt idx="3540">
                  <c:v>5.4655316198790933</c:v>
                </c:pt>
                <c:pt idx="3541">
                  <c:v>5.4660699267470934</c:v>
                </c:pt>
                <c:pt idx="3542">
                  <c:v>5.4666076260280931</c:v>
                </c:pt>
                <c:pt idx="3543">
                  <c:v>5.4671447702960929</c:v>
                </c:pt>
                <c:pt idx="3544">
                  <c:v>5.4676813153810926</c:v>
                </c:pt>
                <c:pt idx="3545">
                  <c:v>5.4682174052130925</c:v>
                </c:pt>
                <c:pt idx="3546">
                  <c:v>5.4687530108940923</c:v>
                </c:pt>
                <c:pt idx="3547">
                  <c:v>5.4692881462260923</c:v>
                </c:pt>
                <c:pt idx="3548">
                  <c:v>5.4698227836080919</c:v>
                </c:pt>
                <c:pt idx="3549">
                  <c:v>5.470356972682092</c:v>
                </c:pt>
                <c:pt idx="3550">
                  <c:v>5.4708907510860918</c:v>
                </c:pt>
                <c:pt idx="3551">
                  <c:v>5.4714241780360915</c:v>
                </c:pt>
                <c:pt idx="3552">
                  <c:v>5.4719572763860915</c:v>
                </c:pt>
                <c:pt idx="3553">
                  <c:v>5.4724901141390916</c:v>
                </c:pt>
                <c:pt idx="3554">
                  <c:v>5.4730227405600917</c:v>
                </c:pt>
                <c:pt idx="3555">
                  <c:v>5.4735551493760921</c:v>
                </c:pt>
                <c:pt idx="3556">
                  <c:v>5.4740873539150918</c:v>
                </c:pt>
                <c:pt idx="3557">
                  <c:v>5.4746193574390922</c:v>
                </c:pt>
                <c:pt idx="3558">
                  <c:v>5.4751511757370919</c:v>
                </c:pt>
                <c:pt idx="3559">
                  <c:v>5.4756826781490915</c:v>
                </c:pt>
                <c:pt idx="3560">
                  <c:v>5.4762138956170912</c:v>
                </c:pt>
                <c:pt idx="3561">
                  <c:v>5.4767448786990913</c:v>
                </c:pt>
                <c:pt idx="3562">
                  <c:v>5.4772756548030914</c:v>
                </c:pt>
                <c:pt idx="3563">
                  <c:v>5.4778061320030913</c:v>
                </c:pt>
                <c:pt idx="3564">
                  <c:v>5.4783363784410914</c:v>
                </c:pt>
                <c:pt idx="3565">
                  <c:v>5.4788663777520918</c:v>
                </c:pt>
                <c:pt idx="3566">
                  <c:v>5.4793961641320914</c:v>
                </c:pt>
                <c:pt idx="3567">
                  <c:v>5.4799256850680917</c:v>
                </c:pt>
                <c:pt idx="3568">
                  <c:v>5.4804551354500921</c:v>
                </c:pt>
                <c:pt idx="3569">
                  <c:v>5.4809846419220918</c:v>
                </c:pt>
                <c:pt idx="3570">
                  <c:v>5.481513998610092</c:v>
                </c:pt>
                <c:pt idx="3571">
                  <c:v>5.482043356693092</c:v>
                </c:pt>
                <c:pt idx="3572">
                  <c:v>5.4825727342000921</c:v>
                </c:pt>
                <c:pt idx="3573">
                  <c:v>5.4831034191820924</c:v>
                </c:pt>
                <c:pt idx="3574">
                  <c:v>5.4836348951610923</c:v>
                </c:pt>
                <c:pt idx="3575">
                  <c:v>5.4841668648860926</c:v>
                </c:pt>
                <c:pt idx="3576">
                  <c:v>5.4846992580400924</c:v>
                </c:pt>
                <c:pt idx="3577">
                  <c:v>5.4852320738810922</c:v>
                </c:pt>
                <c:pt idx="3578">
                  <c:v>5.4857652703740927</c:v>
                </c:pt>
                <c:pt idx="3579">
                  <c:v>5.4863005236750926</c:v>
                </c:pt>
                <c:pt idx="3580">
                  <c:v>5.4868386443720922</c:v>
                </c:pt>
                <c:pt idx="3581">
                  <c:v>5.4873786649630922</c:v>
                </c:pt>
                <c:pt idx="3582">
                  <c:v>5.4879201329580924</c:v>
                </c:pt>
                <c:pt idx="3583">
                  <c:v>5.4884621369350928</c:v>
                </c:pt>
                <c:pt idx="3584">
                  <c:v>5.4890041027430927</c:v>
                </c:pt>
                <c:pt idx="3585">
                  <c:v>5.4895452351550924</c:v>
                </c:pt>
                <c:pt idx="3586">
                  <c:v>5.4900851618640925</c:v>
                </c:pt>
                <c:pt idx="3587">
                  <c:v>5.4906237576410923</c:v>
                </c:pt>
                <c:pt idx="3588">
                  <c:v>5.4911605898920923</c:v>
                </c:pt>
                <c:pt idx="3589">
                  <c:v>5.4916958112520922</c:v>
                </c:pt>
                <c:pt idx="3590">
                  <c:v>5.4922296088000921</c:v>
                </c:pt>
                <c:pt idx="3591">
                  <c:v>5.4927622037710924</c:v>
                </c:pt>
                <c:pt idx="3592">
                  <c:v>5.493294359195092</c:v>
                </c:pt>
                <c:pt idx="3593">
                  <c:v>5.4938258563490923</c:v>
                </c:pt>
                <c:pt idx="3594">
                  <c:v>5.4943567227720926</c:v>
                </c:pt>
                <c:pt idx="3595">
                  <c:v>5.4948861827060931</c:v>
                </c:pt>
                <c:pt idx="3596">
                  <c:v>5.4954127211600934</c:v>
                </c:pt>
                <c:pt idx="3597">
                  <c:v>5.4959367093990936</c:v>
                </c:pt>
                <c:pt idx="3598">
                  <c:v>5.4964586161860938</c:v>
                </c:pt>
                <c:pt idx="3599">
                  <c:v>5.4969789908170936</c:v>
                </c:pt>
                <c:pt idx="3600">
                  <c:v>5.497498276468094</c:v>
                </c:pt>
                <c:pt idx="3601">
                  <c:v>5.498016777217094</c:v>
                </c:pt>
                <c:pt idx="3602">
                  <c:v>5.4985324824420942</c:v>
                </c:pt>
                <c:pt idx="3603">
                  <c:v>5.4990461013740939</c:v>
                </c:pt>
                <c:pt idx="3604">
                  <c:v>5.4995585343800935</c:v>
                </c:pt>
                <c:pt idx="3605">
                  <c:v>5.5000702121530933</c:v>
                </c:pt>
                <c:pt idx="3606">
                  <c:v>5.500581106743093</c:v>
                </c:pt>
                <c:pt idx="3607">
                  <c:v>5.5010912031420931</c:v>
                </c:pt>
                <c:pt idx="3608">
                  <c:v>5.5016005399550929</c:v>
                </c:pt>
                <c:pt idx="3609">
                  <c:v>5.5021091641740929</c:v>
                </c:pt>
                <c:pt idx="3610">
                  <c:v>5.5026171455700927</c:v>
                </c:pt>
                <c:pt idx="3611">
                  <c:v>5.5031242235060924</c:v>
                </c:pt>
                <c:pt idx="3612">
                  <c:v>5.5036300545110928</c:v>
                </c:pt>
                <c:pt idx="3613">
                  <c:v>5.5041343074390925</c:v>
                </c:pt>
                <c:pt idx="3614">
                  <c:v>5.5046370520900929</c:v>
                </c:pt>
                <c:pt idx="3615">
                  <c:v>5.5051396505000927</c:v>
                </c:pt>
                <c:pt idx="3616">
                  <c:v>5.5056406226150925</c:v>
                </c:pt>
                <c:pt idx="3617">
                  <c:v>5.5061405149330929</c:v>
                </c:pt>
                <c:pt idx="3618">
                  <c:v>5.5066396021690931</c:v>
                </c:pt>
                <c:pt idx="3619">
                  <c:v>5.5071381243250928</c:v>
                </c:pt>
                <c:pt idx="3620">
                  <c:v>5.507636164077093</c:v>
                </c:pt>
                <c:pt idx="3621">
                  <c:v>5.5081338412950931</c:v>
                </c:pt>
                <c:pt idx="3622">
                  <c:v>5.5086312428490931</c:v>
                </c:pt>
                <c:pt idx="3623">
                  <c:v>5.5091284293200928</c:v>
                </c:pt>
                <c:pt idx="3624">
                  <c:v>5.5096253326720932</c:v>
                </c:pt>
                <c:pt idx="3625">
                  <c:v>5.5101219648490929</c:v>
                </c:pt>
                <c:pt idx="3626">
                  <c:v>5.5106183533850928</c:v>
                </c:pt>
                <c:pt idx="3627">
                  <c:v>5.5111145744430932</c:v>
                </c:pt>
                <c:pt idx="3628">
                  <c:v>5.5116107850060931</c:v>
                </c:pt>
                <c:pt idx="3629">
                  <c:v>5.5121070258620932</c:v>
                </c:pt>
                <c:pt idx="3630">
                  <c:v>5.5126034031460929</c:v>
                </c:pt>
                <c:pt idx="3631">
                  <c:v>5.5130999383870929</c:v>
                </c:pt>
                <c:pt idx="3632">
                  <c:v>5.5135966348570928</c:v>
                </c:pt>
                <c:pt idx="3633">
                  <c:v>5.5140935722620927</c:v>
                </c:pt>
                <c:pt idx="3634">
                  <c:v>5.5145907513120926</c:v>
                </c:pt>
                <c:pt idx="3635">
                  <c:v>5.5150885873740929</c:v>
                </c:pt>
                <c:pt idx="3636">
                  <c:v>5.5155881566660927</c:v>
                </c:pt>
                <c:pt idx="3637">
                  <c:v>5.5160886150770931</c:v>
                </c:pt>
                <c:pt idx="3638">
                  <c:v>5.516589847031093</c:v>
                </c:pt>
                <c:pt idx="3639">
                  <c:v>5.5170917646120934</c:v>
                </c:pt>
                <c:pt idx="3640">
                  <c:v>5.517594238696093</c:v>
                </c:pt>
                <c:pt idx="3641">
                  <c:v>5.5180972904850929</c:v>
                </c:pt>
                <c:pt idx="3642">
                  <c:v>5.5186007843960931</c:v>
                </c:pt>
                <c:pt idx="3643">
                  <c:v>5.5191052720240927</c:v>
                </c:pt>
                <c:pt idx="3644">
                  <c:v>5.519610181567093</c:v>
                </c:pt>
                <c:pt idx="3645">
                  <c:v>5.5201153627300927</c:v>
                </c:pt>
                <c:pt idx="3646">
                  <c:v>5.5206206258600927</c:v>
                </c:pt>
                <c:pt idx="3647">
                  <c:v>5.521126007653093</c:v>
                </c:pt>
                <c:pt idx="3648">
                  <c:v>5.5216314738190926</c:v>
                </c:pt>
                <c:pt idx="3649">
                  <c:v>5.5221370135180923</c:v>
                </c:pt>
                <c:pt idx="3650">
                  <c:v>5.5226426632530918</c:v>
                </c:pt>
                <c:pt idx="3651">
                  <c:v>5.5231487139040922</c:v>
                </c:pt>
                <c:pt idx="3652">
                  <c:v>5.5236541324530926</c:v>
                </c:pt>
                <c:pt idx="3653">
                  <c:v>5.5241579544070927</c:v>
                </c:pt>
                <c:pt idx="3654">
                  <c:v>5.5246598793860926</c:v>
                </c:pt>
                <c:pt idx="3655">
                  <c:v>5.525160228528093</c:v>
                </c:pt>
                <c:pt idx="3656">
                  <c:v>5.5256588942020928</c:v>
                </c:pt>
                <c:pt idx="3657">
                  <c:v>5.5261572686730931</c:v>
                </c:pt>
                <c:pt idx="3658">
                  <c:v>5.5266556987490931</c:v>
                </c:pt>
                <c:pt idx="3659">
                  <c:v>5.527154278104093</c:v>
                </c:pt>
                <c:pt idx="3660">
                  <c:v>5.5276530896130929</c:v>
                </c:pt>
                <c:pt idx="3661">
                  <c:v>5.5281521548090931</c:v>
                </c:pt>
                <c:pt idx="3662">
                  <c:v>5.5286514119580934</c:v>
                </c:pt>
                <c:pt idx="3663">
                  <c:v>5.5291506062740936</c:v>
                </c:pt>
                <c:pt idx="3664">
                  <c:v>5.5296491251330933</c:v>
                </c:pt>
                <c:pt idx="3665">
                  <c:v>5.5301470250130933</c:v>
                </c:pt>
                <c:pt idx="3666">
                  <c:v>5.5306443492190933</c:v>
                </c:pt>
                <c:pt idx="3667">
                  <c:v>5.5311418151080929</c:v>
                </c:pt>
                <c:pt idx="3668">
                  <c:v>5.5316382913640929</c:v>
                </c:pt>
                <c:pt idx="3669">
                  <c:v>5.5321346193430925</c:v>
                </c:pt>
                <c:pt idx="3670">
                  <c:v>5.5326321318050926</c:v>
                </c:pt>
                <c:pt idx="3671">
                  <c:v>5.5331293779720925</c:v>
                </c:pt>
                <c:pt idx="3672">
                  <c:v>5.5336271414440921</c:v>
                </c:pt>
                <c:pt idx="3673">
                  <c:v>5.5341256750930921</c:v>
                </c:pt>
                <c:pt idx="3674">
                  <c:v>5.5346241976370925</c:v>
                </c:pt>
                <c:pt idx="3675">
                  <c:v>5.5351227057970922</c:v>
                </c:pt>
                <c:pt idx="3676">
                  <c:v>5.5356207874860921</c:v>
                </c:pt>
                <c:pt idx="3677">
                  <c:v>5.5361185141440918</c:v>
                </c:pt>
                <c:pt idx="3678">
                  <c:v>5.5366165449890916</c:v>
                </c:pt>
                <c:pt idx="3679">
                  <c:v>5.5371153185510913</c:v>
                </c:pt>
                <c:pt idx="3680">
                  <c:v>5.5376150402380917</c:v>
                </c:pt>
                <c:pt idx="3681">
                  <c:v>5.538115588094092</c:v>
                </c:pt>
                <c:pt idx="3682">
                  <c:v>5.5386168378100917</c:v>
                </c:pt>
                <c:pt idx="3683">
                  <c:v>5.5391185260920919</c:v>
                </c:pt>
                <c:pt idx="3684">
                  <c:v>5.5396205940290919</c:v>
                </c:pt>
                <c:pt idx="3685">
                  <c:v>5.5401226849930918</c:v>
                </c:pt>
                <c:pt idx="3686">
                  <c:v>5.5406248375810918</c:v>
                </c:pt>
                <c:pt idx="3687">
                  <c:v>5.5411270769860916</c:v>
                </c:pt>
                <c:pt idx="3688">
                  <c:v>5.5416294798410917</c:v>
                </c:pt>
                <c:pt idx="3689">
                  <c:v>5.5421320767200912</c:v>
                </c:pt>
                <c:pt idx="3690">
                  <c:v>5.5426350208640915</c:v>
                </c:pt>
                <c:pt idx="3691">
                  <c:v>5.5431384032420912</c:v>
                </c:pt>
                <c:pt idx="3692">
                  <c:v>5.5436423808900912</c:v>
                </c:pt>
                <c:pt idx="3693">
                  <c:v>5.5441470068640912</c:v>
                </c:pt>
                <c:pt idx="3694">
                  <c:v>5.5446520587390911</c:v>
                </c:pt>
                <c:pt idx="3695">
                  <c:v>5.5451576320320912</c:v>
                </c:pt>
                <c:pt idx="3696">
                  <c:v>5.5456639100910916</c:v>
                </c:pt>
                <c:pt idx="3697">
                  <c:v>5.5461707239890918</c:v>
                </c:pt>
                <c:pt idx="3698">
                  <c:v>5.5466775846860914</c:v>
                </c:pt>
                <c:pt idx="3699">
                  <c:v>5.547184846100091</c:v>
                </c:pt>
                <c:pt idx="3700">
                  <c:v>5.5476925823930907</c:v>
                </c:pt>
                <c:pt idx="3701">
                  <c:v>5.548200648185091</c:v>
                </c:pt>
                <c:pt idx="3702">
                  <c:v>5.5487089623680905</c:v>
                </c:pt>
                <c:pt idx="3703">
                  <c:v>5.5492175319470904</c:v>
                </c:pt>
                <c:pt idx="3704">
                  <c:v>5.5497264122300907</c:v>
                </c:pt>
                <c:pt idx="3705">
                  <c:v>5.5502358121770907</c:v>
                </c:pt>
                <c:pt idx="3706">
                  <c:v>5.5507461441450907</c:v>
                </c:pt>
                <c:pt idx="3707">
                  <c:v>5.5512574406840907</c:v>
                </c:pt>
                <c:pt idx="3708">
                  <c:v>5.5517693415610907</c:v>
                </c:pt>
                <c:pt idx="3709">
                  <c:v>5.5522815915250909</c:v>
                </c:pt>
                <c:pt idx="3710">
                  <c:v>5.5527941432280912</c:v>
                </c:pt>
                <c:pt idx="3711">
                  <c:v>5.5533068442790912</c:v>
                </c:pt>
                <c:pt idx="3712">
                  <c:v>5.5538195076120909</c:v>
                </c:pt>
                <c:pt idx="3713">
                  <c:v>5.5543322120150913</c:v>
                </c:pt>
                <c:pt idx="3714">
                  <c:v>5.5548450476810913</c:v>
                </c:pt>
                <c:pt idx="3715">
                  <c:v>5.5553583717350916</c:v>
                </c:pt>
                <c:pt idx="3716">
                  <c:v>5.5558721866340912</c:v>
                </c:pt>
                <c:pt idx="3717">
                  <c:v>5.5563865513740911</c:v>
                </c:pt>
                <c:pt idx="3718">
                  <c:v>5.5569015113820912</c:v>
                </c:pt>
                <c:pt idx="3719">
                  <c:v>5.5574172237020916</c:v>
                </c:pt>
                <c:pt idx="3720">
                  <c:v>5.5579340611530919</c:v>
                </c:pt>
                <c:pt idx="3721">
                  <c:v>5.5584522801400915</c:v>
                </c:pt>
                <c:pt idx="3722">
                  <c:v>5.5589722129990919</c:v>
                </c:pt>
                <c:pt idx="3723">
                  <c:v>5.5594940033200917</c:v>
                </c:pt>
                <c:pt idx="3724">
                  <c:v>5.560017680799092</c:v>
                </c:pt>
                <c:pt idx="3725">
                  <c:v>5.5605431387420916</c:v>
                </c:pt>
                <c:pt idx="3726">
                  <c:v>5.5610704370150916</c:v>
                </c:pt>
                <c:pt idx="3727">
                  <c:v>5.5615991819020918</c:v>
                </c:pt>
                <c:pt idx="3728">
                  <c:v>5.5621289098380915</c:v>
                </c:pt>
                <c:pt idx="3729">
                  <c:v>5.5626592329340916</c:v>
                </c:pt>
                <c:pt idx="3730">
                  <c:v>5.5631899176810915</c:v>
                </c:pt>
                <c:pt idx="3731">
                  <c:v>5.5637207788750915</c:v>
                </c:pt>
                <c:pt idx="3732">
                  <c:v>5.5642516775470918</c:v>
                </c:pt>
                <c:pt idx="3733">
                  <c:v>5.5647825624190919</c:v>
                </c:pt>
                <c:pt idx="3734">
                  <c:v>5.5653133957720922</c:v>
                </c:pt>
                <c:pt idx="3735">
                  <c:v>5.5658440793870918</c:v>
                </c:pt>
                <c:pt idx="3736">
                  <c:v>5.566374420517092</c:v>
                </c:pt>
                <c:pt idx="3737">
                  <c:v>5.5669043371270917</c:v>
                </c:pt>
                <c:pt idx="3738">
                  <c:v>5.5674339518370912</c:v>
                </c:pt>
                <c:pt idx="3739">
                  <c:v>5.5679633904370913</c:v>
                </c:pt>
                <c:pt idx="3740">
                  <c:v>5.5684926980800915</c:v>
                </c:pt>
                <c:pt idx="3741">
                  <c:v>5.5690218709390917</c:v>
                </c:pt>
                <c:pt idx="3742">
                  <c:v>5.5695509629220918</c:v>
                </c:pt>
                <c:pt idx="3743">
                  <c:v>5.5700799107890919</c:v>
                </c:pt>
                <c:pt idx="3744">
                  <c:v>5.5706086864970921</c:v>
                </c:pt>
                <c:pt idx="3745">
                  <c:v>5.5711372285220921</c:v>
                </c:pt>
                <c:pt idx="3746">
                  <c:v>5.5716656202660921</c:v>
                </c:pt>
                <c:pt idx="3747">
                  <c:v>5.5721938218680922</c:v>
                </c:pt>
                <c:pt idx="3748">
                  <c:v>5.5727217556990922</c:v>
                </c:pt>
                <c:pt idx="3749">
                  <c:v>5.5732492542100927</c:v>
                </c:pt>
                <c:pt idx="3750">
                  <c:v>5.5737763176720927</c:v>
                </c:pt>
                <c:pt idx="3751">
                  <c:v>5.574304017034093</c:v>
                </c:pt>
                <c:pt idx="3752">
                  <c:v>5.5748324299250926</c:v>
                </c:pt>
                <c:pt idx="3753">
                  <c:v>5.5753610685390926</c:v>
                </c:pt>
                <c:pt idx="3754">
                  <c:v>5.5758893191030925</c:v>
                </c:pt>
                <c:pt idx="3755">
                  <c:v>5.5764166224550928</c:v>
                </c:pt>
                <c:pt idx="3756">
                  <c:v>5.5769427375300928</c:v>
                </c:pt>
                <c:pt idx="3757">
                  <c:v>5.5774674448130925</c:v>
                </c:pt>
                <c:pt idx="3758">
                  <c:v>5.5779908522160921</c:v>
                </c:pt>
                <c:pt idx="3759">
                  <c:v>5.5785131910930925</c:v>
                </c:pt>
                <c:pt idx="3760">
                  <c:v>5.5790342881390922</c:v>
                </c:pt>
                <c:pt idx="3761">
                  <c:v>5.5795540326710924</c:v>
                </c:pt>
                <c:pt idx="3762">
                  <c:v>5.5800720919230926</c:v>
                </c:pt>
                <c:pt idx="3763">
                  <c:v>5.5805883845460924</c:v>
                </c:pt>
                <c:pt idx="3764">
                  <c:v>5.581103027564092</c:v>
                </c:pt>
                <c:pt idx="3765">
                  <c:v>5.5816162724220924</c:v>
                </c:pt>
                <c:pt idx="3766">
                  <c:v>5.5821282246810924</c:v>
                </c:pt>
                <c:pt idx="3767">
                  <c:v>5.5826392004710925</c:v>
                </c:pt>
                <c:pt idx="3768">
                  <c:v>5.5831495395450927</c:v>
                </c:pt>
                <c:pt idx="3769">
                  <c:v>5.5836595462820924</c:v>
                </c:pt>
                <c:pt idx="3770">
                  <c:v>5.5841695212960927</c:v>
                </c:pt>
                <c:pt idx="3771">
                  <c:v>5.584679456018093</c:v>
                </c:pt>
                <c:pt idx="3772">
                  <c:v>5.585189422217093</c:v>
                </c:pt>
                <c:pt idx="3773">
                  <c:v>5.585699451117093</c:v>
                </c:pt>
                <c:pt idx="3774">
                  <c:v>5.5862092947360926</c:v>
                </c:pt>
                <c:pt idx="3775">
                  <c:v>5.5867190744920929</c:v>
                </c:pt>
                <c:pt idx="3776">
                  <c:v>5.5872287190160925</c:v>
                </c:pt>
                <c:pt idx="3777">
                  <c:v>5.5877384522440927</c:v>
                </c:pt>
                <c:pt idx="3778">
                  <c:v>5.5882481353030924</c:v>
                </c:pt>
                <c:pt idx="3779">
                  <c:v>5.5887575926400928</c:v>
                </c:pt>
                <c:pt idx="3780">
                  <c:v>5.5892669650580924</c:v>
                </c:pt>
                <c:pt idx="3781">
                  <c:v>5.5897763536360925</c:v>
                </c:pt>
                <c:pt idx="3782">
                  <c:v>5.5902857274950923</c:v>
                </c:pt>
                <c:pt idx="3783">
                  <c:v>5.5907950315680921</c:v>
                </c:pt>
                <c:pt idx="3784">
                  <c:v>5.5913041475750918</c:v>
                </c:pt>
                <c:pt idx="3785">
                  <c:v>5.5918128574790922</c:v>
                </c:pt>
                <c:pt idx="3786">
                  <c:v>5.5923177824160923</c:v>
                </c:pt>
                <c:pt idx="3787">
                  <c:v>5.5928223060950923</c:v>
                </c:pt>
                <c:pt idx="3788">
                  <c:v>5.5933264279560921</c:v>
                </c:pt>
                <c:pt idx="3789">
                  <c:v>5.5938303150680921</c:v>
                </c:pt>
                <c:pt idx="3790">
                  <c:v>5.5943339804840919</c:v>
                </c:pt>
                <c:pt idx="3791">
                  <c:v>5.5948372802960922</c:v>
                </c:pt>
                <c:pt idx="3792">
                  <c:v>5.5953401554240925</c:v>
                </c:pt>
                <c:pt idx="3793">
                  <c:v>5.5958426143330922</c:v>
                </c:pt>
                <c:pt idx="3794">
                  <c:v>5.5963446414930917</c:v>
                </c:pt>
                <c:pt idx="3795">
                  <c:v>5.5968463024510919</c:v>
                </c:pt>
                <c:pt idx="3796">
                  <c:v>5.5973476211220916</c:v>
                </c:pt>
                <c:pt idx="3797">
                  <c:v>5.5978486097570919</c:v>
                </c:pt>
                <c:pt idx="3798">
                  <c:v>5.5983493670450919</c:v>
                </c:pt>
                <c:pt idx="3799">
                  <c:v>5.5988499724470921</c:v>
                </c:pt>
                <c:pt idx="3800">
                  <c:v>5.5993503916890921</c:v>
                </c:pt>
                <c:pt idx="3801">
                  <c:v>5.5998173182050923</c:v>
                </c:pt>
                <c:pt idx="3802">
                  <c:v>5.6002839274240923</c:v>
                </c:pt>
                <c:pt idx="3803">
                  <c:v>5.6007502286700923</c:v>
                </c:pt>
                <c:pt idx="3804">
                  <c:v>5.6012163870320926</c:v>
                </c:pt>
                <c:pt idx="3805">
                  <c:v>5.6016822110840927</c:v>
                </c:pt>
                <c:pt idx="3806">
                  <c:v>5.6021476954920928</c:v>
                </c:pt>
                <c:pt idx="3807">
                  <c:v>5.6026128783410929</c:v>
                </c:pt>
                <c:pt idx="3808">
                  <c:v>5.6030777544550929</c:v>
                </c:pt>
                <c:pt idx="3809">
                  <c:v>5.6035423035750931</c:v>
                </c:pt>
                <c:pt idx="3810">
                  <c:v>5.6040066464950931</c:v>
                </c:pt>
                <c:pt idx="3811">
                  <c:v>5.6044708675310932</c:v>
                </c:pt>
                <c:pt idx="3812">
                  <c:v>5.6049349984900934</c:v>
                </c:pt>
                <c:pt idx="3813">
                  <c:v>5.605398931418093</c:v>
                </c:pt>
                <c:pt idx="3814">
                  <c:v>5.6058624906220933</c:v>
                </c:pt>
                <c:pt idx="3815">
                  <c:v>5.6063255679560937</c:v>
                </c:pt>
                <c:pt idx="3816">
                  <c:v>5.6067883315830933</c:v>
                </c:pt>
                <c:pt idx="3817">
                  <c:v>5.6072508580860934</c:v>
                </c:pt>
                <c:pt idx="3818">
                  <c:v>5.6077131762420933</c:v>
                </c:pt>
                <c:pt idx="3819">
                  <c:v>5.6081753054540933</c:v>
                </c:pt>
                <c:pt idx="3820">
                  <c:v>5.6086372393200934</c:v>
                </c:pt>
                <c:pt idx="3821">
                  <c:v>5.6090989551610937</c:v>
                </c:pt>
                <c:pt idx="3822">
                  <c:v>5.6095604659380935</c:v>
                </c:pt>
                <c:pt idx="3823">
                  <c:v>5.6100218014520937</c:v>
                </c:pt>
                <c:pt idx="3824">
                  <c:v>5.6104829439410935</c:v>
                </c:pt>
                <c:pt idx="3825">
                  <c:v>5.6109453092310932</c:v>
                </c:pt>
                <c:pt idx="3826">
                  <c:v>5.6114081838680931</c:v>
                </c:pt>
                <c:pt idx="3827">
                  <c:v>5.6118713148630928</c:v>
                </c:pt>
                <c:pt idx="3828">
                  <c:v>5.6123345143150924</c:v>
                </c:pt>
                <c:pt idx="3829">
                  <c:v>5.6127976897090921</c:v>
                </c:pt>
                <c:pt idx="3830">
                  <c:v>5.613260850969092</c:v>
                </c:pt>
                <c:pt idx="3831">
                  <c:v>5.6137240244300921</c:v>
                </c:pt>
                <c:pt idx="3832">
                  <c:v>5.6141872448140919</c:v>
                </c:pt>
                <c:pt idx="3833">
                  <c:v>5.614650589765092</c:v>
                </c:pt>
                <c:pt idx="3834">
                  <c:v>5.6151139911480916</c:v>
                </c:pt>
                <c:pt idx="3835">
                  <c:v>5.6155773154800919</c:v>
                </c:pt>
                <c:pt idx="3836">
                  <c:v>5.616040524049092</c:v>
                </c:pt>
                <c:pt idx="3837">
                  <c:v>5.6165035243410921</c:v>
                </c:pt>
                <c:pt idx="3838">
                  <c:v>5.6169662955660922</c:v>
                </c:pt>
                <c:pt idx="3839">
                  <c:v>5.6174287084930921</c:v>
                </c:pt>
                <c:pt idx="3840">
                  <c:v>5.6178906036420919</c:v>
                </c:pt>
                <c:pt idx="3841">
                  <c:v>5.6183519822240919</c:v>
                </c:pt>
                <c:pt idx="3842">
                  <c:v>5.6188129648710916</c:v>
                </c:pt>
                <c:pt idx="3843">
                  <c:v>5.6192737060600919</c:v>
                </c:pt>
                <c:pt idx="3844">
                  <c:v>5.6197343151210921</c:v>
                </c:pt>
                <c:pt idx="3845">
                  <c:v>5.6201947976910924</c:v>
                </c:pt>
                <c:pt idx="3846">
                  <c:v>5.6206551597770922</c:v>
                </c:pt>
                <c:pt idx="3847">
                  <c:v>5.6211153420520921</c:v>
                </c:pt>
                <c:pt idx="3848">
                  <c:v>5.6215754062620924</c:v>
                </c:pt>
                <c:pt idx="3849">
                  <c:v>5.6220353877400928</c:v>
                </c:pt>
                <c:pt idx="3850">
                  <c:v>5.6224953212280928</c:v>
                </c:pt>
                <c:pt idx="3851">
                  <c:v>5.6229552330440926</c:v>
                </c:pt>
                <c:pt idx="3852">
                  <c:v>5.6234151208460927</c:v>
                </c:pt>
                <c:pt idx="3853">
                  <c:v>5.6238750058390927</c:v>
                </c:pt>
                <c:pt idx="3854">
                  <c:v>5.6243349069480928</c:v>
                </c:pt>
                <c:pt idx="3855">
                  <c:v>5.6247947283350932</c:v>
                </c:pt>
                <c:pt idx="3856">
                  <c:v>5.6252545061740928</c:v>
                </c:pt>
                <c:pt idx="3857">
                  <c:v>5.6257143344930931</c:v>
                </c:pt>
                <c:pt idx="3858">
                  <c:v>5.6261742416810927</c:v>
                </c:pt>
                <c:pt idx="3859">
                  <c:v>5.6266342883880931</c:v>
                </c:pt>
                <c:pt idx="3860">
                  <c:v>5.6270944527480928</c:v>
                </c:pt>
                <c:pt idx="3861">
                  <c:v>5.6275547284180929</c:v>
                </c:pt>
                <c:pt idx="3862">
                  <c:v>5.6280156802410932</c:v>
                </c:pt>
                <c:pt idx="3863">
                  <c:v>5.6284766478680934</c:v>
                </c:pt>
                <c:pt idx="3864">
                  <c:v>5.6289376881760935</c:v>
                </c:pt>
                <c:pt idx="3865">
                  <c:v>5.6293986375170935</c:v>
                </c:pt>
                <c:pt idx="3866">
                  <c:v>5.6298595247060934</c:v>
                </c:pt>
                <c:pt idx="3867">
                  <c:v>5.6303203302080931</c:v>
                </c:pt>
                <c:pt idx="3868">
                  <c:v>5.6307810933950933</c:v>
                </c:pt>
                <c:pt idx="3869">
                  <c:v>5.6312418235250936</c:v>
                </c:pt>
                <c:pt idx="3870">
                  <c:v>5.6317024889790934</c:v>
                </c:pt>
                <c:pt idx="3871">
                  <c:v>5.6321630191300933</c:v>
                </c:pt>
                <c:pt idx="3872">
                  <c:v>5.6326232985380935</c:v>
                </c:pt>
                <c:pt idx="3873">
                  <c:v>5.6330833230800934</c:v>
                </c:pt>
                <c:pt idx="3874">
                  <c:v>5.6335432215120935</c:v>
                </c:pt>
                <c:pt idx="3875">
                  <c:v>5.6340030149520937</c:v>
                </c:pt>
                <c:pt idx="3876">
                  <c:v>5.6344627472550934</c:v>
                </c:pt>
                <c:pt idx="3877">
                  <c:v>5.6349221179040931</c:v>
                </c:pt>
                <c:pt idx="3878">
                  <c:v>5.6353814083210931</c:v>
                </c:pt>
                <c:pt idx="3879">
                  <c:v>5.6358406562630927</c:v>
                </c:pt>
                <c:pt idx="3880">
                  <c:v>5.6362999137770924</c:v>
                </c:pt>
                <c:pt idx="3881">
                  <c:v>5.6367591742660927</c:v>
                </c:pt>
                <c:pt idx="3882">
                  <c:v>5.6372184328870931</c:v>
                </c:pt>
                <c:pt idx="3883">
                  <c:v>5.6376776411780929</c:v>
                </c:pt>
                <c:pt idx="3884">
                  <c:v>5.6381368208240925</c:v>
                </c:pt>
                <c:pt idx="3885">
                  <c:v>5.6385959559250924</c:v>
                </c:pt>
                <c:pt idx="3886">
                  <c:v>5.6390550132520927</c:v>
                </c:pt>
                <c:pt idx="3887">
                  <c:v>5.6395140327540929</c:v>
                </c:pt>
                <c:pt idx="3888">
                  <c:v>5.6399729279760926</c:v>
                </c:pt>
                <c:pt idx="3889">
                  <c:v>5.6404317345130925</c:v>
                </c:pt>
                <c:pt idx="3890">
                  <c:v>5.6408903641010921</c:v>
                </c:pt>
                <c:pt idx="3891">
                  <c:v>5.6413487407010923</c:v>
                </c:pt>
                <c:pt idx="3892">
                  <c:v>5.6418068603920926</c:v>
                </c:pt>
                <c:pt idx="3893">
                  <c:v>5.6422647041560925</c:v>
                </c:pt>
                <c:pt idx="3894">
                  <c:v>5.6427221645770924</c:v>
                </c:pt>
                <c:pt idx="3895">
                  <c:v>5.6431790381590927</c:v>
                </c:pt>
                <c:pt idx="3896">
                  <c:v>5.6436352984880926</c:v>
                </c:pt>
                <c:pt idx="3897">
                  <c:v>5.644090906550093</c:v>
                </c:pt>
                <c:pt idx="3898">
                  <c:v>5.6445460310200932</c:v>
                </c:pt>
                <c:pt idx="3899">
                  <c:v>5.6450006929440928</c:v>
                </c:pt>
                <c:pt idx="3900">
                  <c:v>5.6454549061460924</c:v>
                </c:pt>
                <c:pt idx="3901">
                  <c:v>5.6459086823490923</c:v>
                </c:pt>
                <c:pt idx="3902">
                  <c:v>5.6463620196470918</c:v>
                </c:pt>
                <c:pt idx="3903">
                  <c:v>5.646814976916092</c:v>
                </c:pt>
                <c:pt idx="3904">
                  <c:v>5.6472676556360923</c:v>
                </c:pt>
                <c:pt idx="3905">
                  <c:v>5.6477200610270923</c:v>
                </c:pt>
                <c:pt idx="3906">
                  <c:v>5.6481722731870923</c:v>
                </c:pt>
                <c:pt idx="3907">
                  <c:v>5.6486242687580921</c:v>
                </c:pt>
                <c:pt idx="3908">
                  <c:v>5.6490760371320921</c:v>
                </c:pt>
                <c:pt idx="3909">
                  <c:v>5.649527594722092</c:v>
                </c:pt>
                <c:pt idx="3910">
                  <c:v>5.6499788204210919</c:v>
                </c:pt>
                <c:pt idx="3911">
                  <c:v>5.6504297297600923</c:v>
                </c:pt>
                <c:pt idx="3912">
                  <c:v>5.650880343437092</c:v>
                </c:pt>
                <c:pt idx="3913">
                  <c:v>5.6513307146550922</c:v>
                </c:pt>
                <c:pt idx="3914">
                  <c:v>5.6517808695580918</c:v>
                </c:pt>
                <c:pt idx="3915">
                  <c:v>5.6522308739410914</c:v>
                </c:pt>
                <c:pt idx="3916">
                  <c:v>5.6526808089040914</c:v>
                </c:pt>
                <c:pt idx="3917">
                  <c:v>5.6531307077960911</c:v>
                </c:pt>
                <c:pt idx="3918">
                  <c:v>5.653580503907091</c:v>
                </c:pt>
                <c:pt idx="3919">
                  <c:v>5.6540302292190914</c:v>
                </c:pt>
                <c:pt idx="3920">
                  <c:v>5.6544798977710915</c:v>
                </c:pt>
                <c:pt idx="3921">
                  <c:v>5.6549295181170915</c:v>
                </c:pt>
                <c:pt idx="3922">
                  <c:v>5.6553791043900912</c:v>
                </c:pt>
                <c:pt idx="3923">
                  <c:v>5.6558286413980916</c:v>
                </c:pt>
                <c:pt idx="3924">
                  <c:v>5.6562782195780912</c:v>
                </c:pt>
                <c:pt idx="3925">
                  <c:v>5.6567277844850912</c:v>
                </c:pt>
                <c:pt idx="3926">
                  <c:v>5.6571773084220913</c:v>
                </c:pt>
                <c:pt idx="3927">
                  <c:v>5.6576268511230916</c:v>
                </c:pt>
                <c:pt idx="3928">
                  <c:v>5.6580764295540913</c:v>
                </c:pt>
                <c:pt idx="3929">
                  <c:v>5.6585260769280916</c:v>
                </c:pt>
                <c:pt idx="3930">
                  <c:v>5.658975853972092</c:v>
                </c:pt>
                <c:pt idx="3931">
                  <c:v>5.6594257897080924</c:v>
                </c:pt>
                <c:pt idx="3932">
                  <c:v>5.6598758407390921</c:v>
                </c:pt>
                <c:pt idx="3933">
                  <c:v>5.6603260064360921</c:v>
                </c:pt>
                <c:pt idx="3934">
                  <c:v>5.6607763340950923</c:v>
                </c:pt>
                <c:pt idx="3935">
                  <c:v>5.6612266461020919</c:v>
                </c:pt>
                <c:pt idx="3936">
                  <c:v>5.6616769239250919</c:v>
                </c:pt>
                <c:pt idx="3937">
                  <c:v>5.6621271325140921</c:v>
                </c:pt>
                <c:pt idx="3938">
                  <c:v>5.662577032558092</c:v>
                </c:pt>
                <c:pt idx="3939">
                  <c:v>5.6630268667180923</c:v>
                </c:pt>
                <c:pt idx="3940">
                  <c:v>5.6634771878150927</c:v>
                </c:pt>
                <c:pt idx="3941">
                  <c:v>5.6639275292370925</c:v>
                </c:pt>
                <c:pt idx="3942">
                  <c:v>5.6643776654280922</c:v>
                </c:pt>
                <c:pt idx="3943">
                  <c:v>5.6648275325460924</c:v>
                </c:pt>
                <c:pt idx="3944">
                  <c:v>5.6652770992090922</c:v>
                </c:pt>
                <c:pt idx="3945">
                  <c:v>5.665726351795092</c:v>
                </c:pt>
                <c:pt idx="3946">
                  <c:v>5.666175260613092</c:v>
                </c:pt>
                <c:pt idx="3947">
                  <c:v>5.6666207020490917</c:v>
                </c:pt>
                <c:pt idx="3948">
                  <c:v>5.667066459436092</c:v>
                </c:pt>
                <c:pt idx="3949">
                  <c:v>5.6675121818650922</c:v>
                </c:pt>
                <c:pt idx="3950">
                  <c:v>5.6679578491730922</c:v>
                </c:pt>
                <c:pt idx="3951">
                  <c:v>5.6684035108580924</c:v>
                </c:pt>
                <c:pt idx="3952">
                  <c:v>5.6688493274420919</c:v>
                </c:pt>
                <c:pt idx="3953">
                  <c:v>5.6692951058660919</c:v>
                </c:pt>
                <c:pt idx="3954">
                  <c:v>5.669740927801092</c:v>
                </c:pt>
                <c:pt idx="3955">
                  <c:v>5.6701868068540922</c:v>
                </c:pt>
                <c:pt idx="3956">
                  <c:v>5.670632728673092</c:v>
                </c:pt>
                <c:pt idx="3957">
                  <c:v>5.6710786832800917</c:v>
                </c:pt>
                <c:pt idx="3958">
                  <c:v>5.6715246518360916</c:v>
                </c:pt>
                <c:pt idx="3959">
                  <c:v>5.6719705898980912</c:v>
                </c:pt>
                <c:pt idx="3960">
                  <c:v>5.6724163133790908</c:v>
                </c:pt>
                <c:pt idx="3961">
                  <c:v>5.672861878454091</c:v>
                </c:pt>
                <c:pt idx="3962">
                  <c:v>5.6733078006020907</c:v>
                </c:pt>
                <c:pt idx="3963">
                  <c:v>5.6737538375100911</c:v>
                </c:pt>
                <c:pt idx="3964">
                  <c:v>5.6741997558700907</c:v>
                </c:pt>
                <c:pt idx="3965">
                  <c:v>5.6746455195230912</c:v>
                </c:pt>
                <c:pt idx="3966">
                  <c:v>5.6750908269600915</c:v>
                </c:pt>
                <c:pt idx="3967">
                  <c:v>5.6755353985900916</c:v>
                </c:pt>
                <c:pt idx="3968">
                  <c:v>5.6759795288520918</c:v>
                </c:pt>
                <c:pt idx="3969">
                  <c:v>5.6764235623780914</c:v>
                </c:pt>
                <c:pt idx="3970">
                  <c:v>5.6768674917740913</c:v>
                </c:pt>
                <c:pt idx="3971">
                  <c:v>5.6773113429140913</c:v>
                </c:pt>
                <c:pt idx="3972">
                  <c:v>5.677755078428091</c:v>
                </c:pt>
                <c:pt idx="3973">
                  <c:v>5.6781986829350908</c:v>
                </c:pt>
                <c:pt idx="3974">
                  <c:v>5.6786421997780909</c:v>
                </c:pt>
                <c:pt idx="3975">
                  <c:v>5.6790854807090909</c:v>
                </c:pt>
                <c:pt idx="3976">
                  <c:v>5.6795284502680907</c:v>
                </c:pt>
                <c:pt idx="3977">
                  <c:v>5.6799713438560904</c:v>
                </c:pt>
                <c:pt idx="3978">
                  <c:v>5.68041415726909</c:v>
                </c:pt>
                <c:pt idx="3979">
                  <c:v>5.68085698744909</c:v>
                </c:pt>
                <c:pt idx="3980">
                  <c:v>5.6812998122270901</c:v>
                </c:pt>
                <c:pt idx="3981">
                  <c:v>5.6817426103410904</c:v>
                </c:pt>
                <c:pt idx="3982">
                  <c:v>5.68218476723509</c:v>
                </c:pt>
                <c:pt idx="3983">
                  <c:v>5.6826262444320896</c:v>
                </c:pt>
                <c:pt idx="3984">
                  <c:v>5.6830676012190899</c:v>
                </c:pt>
                <c:pt idx="3985">
                  <c:v>5.6835089874290903</c:v>
                </c:pt>
                <c:pt idx="3986">
                  <c:v>5.6839504235350899</c:v>
                </c:pt>
                <c:pt idx="3987">
                  <c:v>5.6843918192580896</c:v>
                </c:pt>
                <c:pt idx="3988">
                  <c:v>5.6848330943300898</c:v>
                </c:pt>
                <c:pt idx="3989">
                  <c:v>5.6852742647170897</c:v>
                </c:pt>
                <c:pt idx="3990">
                  <c:v>5.6857153202710897</c:v>
                </c:pt>
                <c:pt idx="3991">
                  <c:v>5.6861562663470897</c:v>
                </c:pt>
                <c:pt idx="3992">
                  <c:v>5.6865970331370894</c:v>
                </c:pt>
                <c:pt idx="3993">
                  <c:v>5.6870376251460897</c:v>
                </c:pt>
                <c:pt idx="3994">
                  <c:v>5.6874782115100899</c:v>
                </c:pt>
                <c:pt idx="3995">
                  <c:v>5.6879176804900897</c:v>
                </c:pt>
                <c:pt idx="3996">
                  <c:v>5.6883567534260902</c:v>
                </c:pt>
                <c:pt idx="3997">
                  <c:v>5.6887955613860903</c:v>
                </c:pt>
                <c:pt idx="3998">
                  <c:v>5.6892342187270906</c:v>
                </c:pt>
                <c:pt idx="3999">
                  <c:v>5.6896730225150902</c:v>
                </c:pt>
                <c:pt idx="4000">
                  <c:v>5.6901117104550902</c:v>
                </c:pt>
                <c:pt idx="4001">
                  <c:v>5.69055046090409</c:v>
                </c:pt>
                <c:pt idx="4002">
                  <c:v>5.6909888855820903</c:v>
                </c:pt>
                <c:pt idx="4003">
                  <c:v>5.69142728086209</c:v>
                </c:pt>
                <c:pt idx="4004">
                  <c:v>5.6918651482640898</c:v>
                </c:pt>
                <c:pt idx="4005">
                  <c:v>5.6923034775910901</c:v>
                </c:pt>
                <c:pt idx="4006">
                  <c:v>5.6927411816550899</c:v>
                </c:pt>
                <c:pt idx="4007">
                  <c:v>5.6931787375050895</c:v>
                </c:pt>
                <c:pt idx="4008">
                  <c:v>5.6936162557060896</c:v>
                </c:pt>
                <c:pt idx="4009">
                  <c:v>5.6940537442760899</c:v>
                </c:pt>
                <c:pt idx="4010">
                  <c:v>5.69449111308609</c:v>
                </c:pt>
                <c:pt idx="4011">
                  <c:v>5.6949285249010897</c:v>
                </c:pt>
                <c:pt idx="4012">
                  <c:v>5.6953658938540901</c:v>
                </c:pt>
                <c:pt idx="4013">
                  <c:v>5.6958029972870898</c:v>
                </c:pt>
                <c:pt idx="4014">
                  <c:v>5.6962398655510897</c:v>
                </c:pt>
                <c:pt idx="4015">
                  <c:v>5.6966760358770898</c:v>
                </c:pt>
                <c:pt idx="4016">
                  <c:v>5.6971118892930894</c:v>
                </c:pt>
                <c:pt idx="4017">
                  <c:v>5.6975482897120893</c:v>
                </c:pt>
                <c:pt idx="4018">
                  <c:v>5.6979846775660894</c:v>
                </c:pt>
                <c:pt idx="4019">
                  <c:v>5.6984210654320897</c:v>
                </c:pt>
                <c:pt idx="4020">
                  <c:v>5.6988576279030898</c:v>
                </c:pt>
                <c:pt idx="4021">
                  <c:v>5.6992944021210894</c:v>
                </c:pt>
                <c:pt idx="4022">
                  <c:v>5.6997314808000894</c:v>
                </c:pt>
                <c:pt idx="4023">
                  <c:v>5.7001690957500895</c:v>
                </c:pt>
                <c:pt idx="4024">
                  <c:v>5.7006072949910891</c:v>
                </c:pt>
                <c:pt idx="4025">
                  <c:v>5.7010461970540893</c:v>
                </c:pt>
                <c:pt idx="4026">
                  <c:v>5.701485823686089</c:v>
                </c:pt>
                <c:pt idx="4027">
                  <c:v>5.7019263019140887</c:v>
                </c:pt>
                <c:pt idx="4028">
                  <c:v>5.7023671640180886</c:v>
                </c:pt>
                <c:pt idx="4029">
                  <c:v>5.7028078361400887</c:v>
                </c:pt>
                <c:pt idx="4030">
                  <c:v>5.7032483290600888</c:v>
                </c:pt>
                <c:pt idx="4031">
                  <c:v>5.7036887028180887</c:v>
                </c:pt>
                <c:pt idx="4032">
                  <c:v>5.7041287241400891</c:v>
                </c:pt>
                <c:pt idx="4033">
                  <c:v>5.7045688147160893</c:v>
                </c:pt>
                <c:pt idx="4034">
                  <c:v>5.7050091437270893</c:v>
                </c:pt>
                <c:pt idx="4035">
                  <c:v>5.7054499166790897</c:v>
                </c:pt>
                <c:pt idx="4036">
                  <c:v>5.7058908492880898</c:v>
                </c:pt>
                <c:pt idx="4037">
                  <c:v>5.7063318044900901</c:v>
                </c:pt>
                <c:pt idx="4038">
                  <c:v>5.7067726569740902</c:v>
                </c:pt>
                <c:pt idx="4039">
                  <c:v>5.70721317952309</c:v>
                </c:pt>
                <c:pt idx="4040">
                  <c:v>5.7076533294380898</c:v>
                </c:pt>
                <c:pt idx="4041">
                  <c:v>5.7080929545950898</c:v>
                </c:pt>
                <c:pt idx="4042">
                  <c:v>5.7085320855920898</c:v>
                </c:pt>
                <c:pt idx="4043">
                  <c:v>5.7089708674100894</c:v>
                </c:pt>
                <c:pt idx="4044">
                  <c:v>5.7094094059250891</c:v>
                </c:pt>
                <c:pt idx="4045">
                  <c:v>5.7098478807800888</c:v>
                </c:pt>
                <c:pt idx="4046">
                  <c:v>5.7102863012360885</c:v>
                </c:pt>
                <c:pt idx="4047">
                  <c:v>5.7107248006220885</c:v>
                </c:pt>
                <c:pt idx="4048">
                  <c:v>5.7111635116590884</c:v>
                </c:pt>
                <c:pt idx="4049">
                  <c:v>5.7116024832740884</c:v>
                </c:pt>
                <c:pt idx="4050">
                  <c:v>5.7120417568960882</c:v>
                </c:pt>
                <c:pt idx="4051">
                  <c:v>5.7124815766140884</c:v>
                </c:pt>
                <c:pt idx="4052">
                  <c:v>5.7129218169920888</c:v>
                </c:pt>
                <c:pt idx="4053">
                  <c:v>5.7133625205130887</c:v>
                </c:pt>
                <c:pt idx="4054">
                  <c:v>5.7138040094090883</c:v>
                </c:pt>
                <c:pt idx="4055">
                  <c:v>5.7142461618650886</c:v>
                </c:pt>
                <c:pt idx="4056">
                  <c:v>5.7146887981790888</c:v>
                </c:pt>
                <c:pt idx="4057">
                  <c:v>5.7151318002010889</c:v>
                </c:pt>
                <c:pt idx="4058">
                  <c:v>5.7155749661110891</c:v>
                </c:pt>
                <c:pt idx="4059">
                  <c:v>5.7160183436890888</c:v>
                </c:pt>
                <c:pt idx="4060">
                  <c:v>5.7164618314910891</c:v>
                </c:pt>
                <c:pt idx="4061">
                  <c:v>5.7169054624560891</c:v>
                </c:pt>
                <c:pt idx="4062">
                  <c:v>5.7173491663830891</c:v>
                </c:pt>
                <c:pt idx="4063">
                  <c:v>5.7177929821190894</c:v>
                </c:pt>
                <c:pt idx="4064">
                  <c:v>5.718236803303089</c:v>
                </c:pt>
                <c:pt idx="4065">
                  <c:v>5.7186805936030893</c:v>
                </c:pt>
                <c:pt idx="4066">
                  <c:v>5.7191242270530891</c:v>
                </c:pt>
                <c:pt idx="4067">
                  <c:v>5.719567818764089</c:v>
                </c:pt>
                <c:pt idx="4068">
                  <c:v>5.7200114724060889</c:v>
                </c:pt>
                <c:pt idx="4069">
                  <c:v>5.720455095859089</c:v>
                </c:pt>
                <c:pt idx="4070">
                  <c:v>5.7208986227640892</c:v>
                </c:pt>
                <c:pt idx="4071">
                  <c:v>5.7213419749620895</c:v>
                </c:pt>
                <c:pt idx="4072">
                  <c:v>5.7217851443820891</c:v>
                </c:pt>
                <c:pt idx="4073">
                  <c:v>5.722227957048089</c:v>
                </c:pt>
                <c:pt idx="4074">
                  <c:v>5.7226707896220885</c:v>
                </c:pt>
                <c:pt idx="4075">
                  <c:v>5.7231134771190888</c:v>
                </c:pt>
                <c:pt idx="4076">
                  <c:v>5.7235561977280884</c:v>
                </c:pt>
                <c:pt idx="4077">
                  <c:v>5.723998551778088</c:v>
                </c:pt>
                <c:pt idx="4078">
                  <c:v>5.7244405830610878</c:v>
                </c:pt>
                <c:pt idx="4079">
                  <c:v>5.7248822832740878</c:v>
                </c:pt>
                <c:pt idx="4080">
                  <c:v>5.725322951831088</c:v>
                </c:pt>
                <c:pt idx="4081">
                  <c:v>5.725780251033088</c:v>
                </c:pt>
                <c:pt idx="4082">
                  <c:v>5.7262361196030875</c:v>
                </c:pt>
                <c:pt idx="4083">
                  <c:v>5.7266935900490878</c:v>
                </c:pt>
                <c:pt idx="4084">
                  <c:v>5.7271459762110881</c:v>
                </c:pt>
                <c:pt idx="4085">
                  <c:v>5.7275970063370885</c:v>
                </c:pt>
                <c:pt idx="4086">
                  <c:v>5.7280463861040882</c:v>
                </c:pt>
                <c:pt idx="4087">
                  <c:v>5.7284920422440884</c:v>
                </c:pt>
                <c:pt idx="4088">
                  <c:v>5.7289315674530883</c:v>
                </c:pt>
                <c:pt idx="4089">
                  <c:v>5.7293701887730881</c:v>
                </c:pt>
                <c:pt idx="4090">
                  <c:v>5.7298078887250883</c:v>
                </c:pt>
                <c:pt idx="4091">
                  <c:v>5.7302404658130879</c:v>
                </c:pt>
                <c:pt idx="4092">
                  <c:v>5.7306747522390875</c:v>
                </c:pt>
                <c:pt idx="4093">
                  <c:v>5.7311097522600871</c:v>
                </c:pt>
                <c:pt idx="4094">
                  <c:v>5.7315414761230867</c:v>
                </c:pt>
                <c:pt idx="4095">
                  <c:v>5.7319728601430864</c:v>
                </c:pt>
                <c:pt idx="4096">
                  <c:v>5.732404202561086</c:v>
                </c:pt>
                <c:pt idx="4097">
                  <c:v>5.7328357250540858</c:v>
                </c:pt>
                <c:pt idx="4098">
                  <c:v>5.7332672460500858</c:v>
                </c:pt>
                <c:pt idx="4099">
                  <c:v>5.7336987010770857</c:v>
                </c:pt>
                <c:pt idx="4100">
                  <c:v>5.7341306658590856</c:v>
                </c:pt>
                <c:pt idx="4101">
                  <c:v>5.7345630623820858</c:v>
                </c:pt>
                <c:pt idx="4102">
                  <c:v>5.7349962016510858</c:v>
                </c:pt>
                <c:pt idx="4103">
                  <c:v>5.7354296090310859</c:v>
                </c:pt>
                <c:pt idx="4104">
                  <c:v>5.7358629343030856</c:v>
                </c:pt>
                <c:pt idx="4105">
                  <c:v>5.7362959847250856</c:v>
                </c:pt>
                <c:pt idx="4106">
                  <c:v>5.7367294697810856</c:v>
                </c:pt>
                <c:pt idx="4107">
                  <c:v>5.7371633016880859</c:v>
                </c:pt>
                <c:pt idx="4108">
                  <c:v>5.7375974945830857</c:v>
                </c:pt>
                <c:pt idx="4109">
                  <c:v>5.7380318926510858</c:v>
                </c:pt>
                <c:pt idx="4110">
                  <c:v>5.7384664530360858</c:v>
                </c:pt>
                <c:pt idx="4111">
                  <c:v>5.7389011793170859</c:v>
                </c:pt>
                <c:pt idx="4112">
                  <c:v>5.7393360510500857</c:v>
                </c:pt>
                <c:pt idx="4113">
                  <c:v>5.7397711280410855</c:v>
                </c:pt>
                <c:pt idx="4114">
                  <c:v>5.7402064532010852</c:v>
                </c:pt>
                <c:pt idx="4115">
                  <c:v>5.740642079560085</c:v>
                </c:pt>
                <c:pt idx="4116">
                  <c:v>5.7410780363390854</c:v>
                </c:pt>
                <c:pt idx="4117">
                  <c:v>5.7415148461790855</c:v>
                </c:pt>
                <c:pt idx="4118">
                  <c:v>5.7419527304590856</c:v>
                </c:pt>
                <c:pt idx="4119">
                  <c:v>5.7423914033350858</c:v>
                </c:pt>
                <c:pt idx="4120">
                  <c:v>5.7428307765030855</c:v>
                </c:pt>
                <c:pt idx="4121">
                  <c:v>5.7432705457300859</c:v>
                </c:pt>
                <c:pt idx="4122">
                  <c:v>5.7437105539740863</c:v>
                </c:pt>
                <c:pt idx="4123">
                  <c:v>5.7441508928940861</c:v>
                </c:pt>
                <c:pt idx="4124">
                  <c:v>5.7445914886790863</c:v>
                </c:pt>
                <c:pt idx="4125">
                  <c:v>5.745032465303086</c:v>
                </c:pt>
                <c:pt idx="4126">
                  <c:v>5.7454735070690859</c:v>
                </c:pt>
                <c:pt idx="4127">
                  <c:v>5.7459146278590856</c:v>
                </c:pt>
                <c:pt idx="4128">
                  <c:v>5.7463557598480852</c:v>
                </c:pt>
                <c:pt idx="4129">
                  <c:v>5.7467958260470855</c:v>
                </c:pt>
                <c:pt idx="4130">
                  <c:v>5.7472355767260854</c:v>
                </c:pt>
                <c:pt idx="4131">
                  <c:v>5.7476747084970858</c:v>
                </c:pt>
                <c:pt idx="4132">
                  <c:v>5.7481133969460858</c:v>
                </c:pt>
                <c:pt idx="4133">
                  <c:v>5.7485516475190854</c:v>
                </c:pt>
                <c:pt idx="4134">
                  <c:v>5.7489896085210859</c:v>
                </c:pt>
                <c:pt idx="4135">
                  <c:v>5.7494271829640855</c:v>
                </c:pt>
                <c:pt idx="4136">
                  <c:v>5.7498645046110859</c:v>
                </c:pt>
                <c:pt idx="4137">
                  <c:v>5.7503008960170856</c:v>
                </c:pt>
                <c:pt idx="4138">
                  <c:v>5.7507369091340852</c:v>
                </c:pt>
                <c:pt idx="4139">
                  <c:v>5.7511727258150849</c:v>
                </c:pt>
                <c:pt idx="4140">
                  <c:v>5.7516081859900847</c:v>
                </c:pt>
                <c:pt idx="4141">
                  <c:v>5.7520434247620846</c:v>
                </c:pt>
                <c:pt idx="4142">
                  <c:v>5.7524785296560843</c:v>
                </c:pt>
                <c:pt idx="4143">
                  <c:v>5.7529135217490843</c:v>
                </c:pt>
                <c:pt idx="4144">
                  <c:v>5.7533482935270843</c:v>
                </c:pt>
                <c:pt idx="4145">
                  <c:v>5.753782828812084</c:v>
                </c:pt>
                <c:pt idx="4146">
                  <c:v>5.7542172443000839</c:v>
                </c:pt>
                <c:pt idx="4147">
                  <c:v>5.7546515240770839</c:v>
                </c:pt>
                <c:pt idx="4148">
                  <c:v>5.7550855707130841</c:v>
                </c:pt>
                <c:pt idx="4149">
                  <c:v>5.7555193176460842</c:v>
                </c:pt>
                <c:pt idx="4150">
                  <c:v>5.7559530781080843</c:v>
                </c:pt>
                <c:pt idx="4151">
                  <c:v>5.7563870589860846</c:v>
                </c:pt>
                <c:pt idx="4152">
                  <c:v>5.7568213070590843</c:v>
                </c:pt>
                <c:pt idx="4153">
                  <c:v>5.7572556827610839</c:v>
                </c:pt>
                <c:pt idx="4154">
                  <c:v>5.7576901254000843</c:v>
                </c:pt>
                <c:pt idx="4155">
                  <c:v>5.7581243860530842</c:v>
                </c:pt>
                <c:pt idx="4156">
                  <c:v>5.7585579954940842</c:v>
                </c:pt>
                <c:pt idx="4157">
                  <c:v>5.7589910297540845</c:v>
                </c:pt>
                <c:pt idx="4158">
                  <c:v>5.7594233635210843</c:v>
                </c:pt>
                <c:pt idx="4159">
                  <c:v>5.7598547774730839</c:v>
                </c:pt>
                <c:pt idx="4160">
                  <c:v>5.7602854748200842</c:v>
                </c:pt>
                <c:pt idx="4161">
                  <c:v>5.7607154075750842</c:v>
                </c:pt>
                <c:pt idx="4162">
                  <c:v>5.7611445543350843</c:v>
                </c:pt>
                <c:pt idx="4163">
                  <c:v>5.7615728950470846</c:v>
                </c:pt>
                <c:pt idx="4164">
                  <c:v>5.762001234881085</c:v>
                </c:pt>
                <c:pt idx="4165">
                  <c:v>5.7624286511470846</c:v>
                </c:pt>
                <c:pt idx="4166">
                  <c:v>5.7628559428720845</c:v>
                </c:pt>
                <c:pt idx="4167">
                  <c:v>5.7632827715980843</c:v>
                </c:pt>
                <c:pt idx="4168">
                  <c:v>5.7637097864030844</c:v>
                </c:pt>
                <c:pt idx="4169">
                  <c:v>5.7641362411010846</c:v>
                </c:pt>
                <c:pt idx="4170">
                  <c:v>5.7645621204280841</c:v>
                </c:pt>
                <c:pt idx="4171">
                  <c:v>5.7649876682450838</c:v>
                </c:pt>
                <c:pt idx="4172">
                  <c:v>5.7654130255100835</c:v>
                </c:pt>
                <c:pt idx="4173">
                  <c:v>5.7658382291700834</c:v>
                </c:pt>
                <c:pt idx="4174">
                  <c:v>5.7662633697200834</c:v>
                </c:pt>
                <c:pt idx="4175">
                  <c:v>5.7666883636170834</c:v>
                </c:pt>
                <c:pt idx="4176">
                  <c:v>5.7671130906140835</c:v>
                </c:pt>
                <c:pt idx="4177">
                  <c:v>5.7675375473970831</c:v>
                </c:pt>
                <c:pt idx="4178">
                  <c:v>5.7679617779550831</c:v>
                </c:pt>
                <c:pt idx="4179">
                  <c:v>5.7683857686380833</c:v>
                </c:pt>
                <c:pt idx="4180">
                  <c:v>5.7688096098840829</c:v>
                </c:pt>
                <c:pt idx="4181">
                  <c:v>5.7692330521810833</c:v>
                </c:pt>
                <c:pt idx="4182">
                  <c:v>5.7696561693860833</c:v>
                </c:pt>
                <c:pt idx="4183">
                  <c:v>5.7700790267710831</c:v>
                </c:pt>
                <c:pt idx="4184">
                  <c:v>5.7705016484650828</c:v>
                </c:pt>
                <c:pt idx="4185">
                  <c:v>5.7709240244760824</c:v>
                </c:pt>
                <c:pt idx="4186">
                  <c:v>5.7713462954480823</c:v>
                </c:pt>
                <c:pt idx="4187">
                  <c:v>5.7717683394960826</c:v>
                </c:pt>
                <c:pt idx="4188">
                  <c:v>5.7721901189330822</c:v>
                </c:pt>
                <c:pt idx="4189">
                  <c:v>5.7726123199450825</c:v>
                </c:pt>
                <c:pt idx="4190">
                  <c:v>5.7730347009620822</c:v>
                </c:pt>
                <c:pt idx="4191">
                  <c:v>5.7734574727960819</c:v>
                </c:pt>
                <c:pt idx="4192">
                  <c:v>5.7738806260170819</c:v>
                </c:pt>
                <c:pt idx="4193">
                  <c:v>5.7743039597860815</c:v>
                </c:pt>
                <c:pt idx="4194">
                  <c:v>5.7747272326610819</c:v>
                </c:pt>
                <c:pt idx="4195">
                  <c:v>5.7751499809720821</c:v>
                </c:pt>
                <c:pt idx="4196">
                  <c:v>5.7755721452990825</c:v>
                </c:pt>
                <c:pt idx="4197">
                  <c:v>5.7759945904330827</c:v>
                </c:pt>
                <c:pt idx="4198">
                  <c:v>5.7764166246750825</c:v>
                </c:pt>
                <c:pt idx="4199">
                  <c:v>5.7768369061360829</c:v>
                </c:pt>
                <c:pt idx="4200">
                  <c:v>5.7772565619510825</c:v>
                </c:pt>
                <c:pt idx="4201">
                  <c:v>5.7776755556710828</c:v>
                </c:pt>
                <c:pt idx="4202">
                  <c:v>5.7780939675830831</c:v>
                </c:pt>
                <c:pt idx="4203">
                  <c:v>5.7785121068560832</c:v>
                </c:pt>
                <c:pt idx="4204">
                  <c:v>5.7789296413460836</c:v>
                </c:pt>
                <c:pt idx="4205">
                  <c:v>5.7793466081500835</c:v>
                </c:pt>
                <c:pt idx="4206">
                  <c:v>5.7797629864120834</c:v>
                </c:pt>
                <c:pt idx="4207">
                  <c:v>5.7801757311420836</c:v>
                </c:pt>
                <c:pt idx="4208">
                  <c:v>5.7805880886260832</c:v>
                </c:pt>
                <c:pt idx="4209">
                  <c:v>5.7810002745100828</c:v>
                </c:pt>
                <c:pt idx="4210">
                  <c:v>5.7814123187590827</c:v>
                </c:pt>
                <c:pt idx="4211">
                  <c:v>5.7818241893390825</c:v>
                </c:pt>
                <c:pt idx="4212">
                  <c:v>5.7822342140830827</c:v>
                </c:pt>
                <c:pt idx="4213">
                  <c:v>5.7826441792690826</c:v>
                </c:pt>
                <c:pt idx="4214">
                  <c:v>5.7830540443180825</c:v>
                </c:pt>
                <c:pt idx="4215">
                  <c:v>5.7834638965390823</c:v>
                </c:pt>
                <c:pt idx="4216">
                  <c:v>5.7838737655600827</c:v>
                </c:pt>
                <c:pt idx="4217">
                  <c:v>5.7842834058740831</c:v>
                </c:pt>
                <c:pt idx="4218">
                  <c:v>5.784693006530083</c:v>
                </c:pt>
                <c:pt idx="4219">
                  <c:v>5.7851024192500828</c:v>
                </c:pt>
                <c:pt idx="4220">
                  <c:v>5.7855116651830825</c:v>
                </c:pt>
                <c:pt idx="4221">
                  <c:v>5.7859219842990823</c:v>
                </c:pt>
                <c:pt idx="4222">
                  <c:v>5.7863322877720824</c:v>
                </c:pt>
                <c:pt idx="4223">
                  <c:v>5.7867421567730828</c:v>
                </c:pt>
                <c:pt idx="4224">
                  <c:v>5.7871516660700824</c:v>
                </c:pt>
                <c:pt idx="4225">
                  <c:v>5.7875608152590825</c:v>
                </c:pt>
                <c:pt idx="4226">
                  <c:v>5.7879696960490827</c:v>
                </c:pt>
                <c:pt idx="4227">
                  <c:v>5.7883783003530827</c:v>
                </c:pt>
                <c:pt idx="4228">
                  <c:v>5.7887866115600826</c:v>
                </c:pt>
                <c:pt idx="4229">
                  <c:v>5.7891945721210822</c:v>
                </c:pt>
                <c:pt idx="4230">
                  <c:v>5.7896022722330827</c:v>
                </c:pt>
                <c:pt idx="4231">
                  <c:v>5.790009706702083</c:v>
                </c:pt>
                <c:pt idx="4232">
                  <c:v>5.7904169160980832</c:v>
                </c:pt>
                <c:pt idx="4233">
                  <c:v>5.7908239775400832</c:v>
                </c:pt>
                <c:pt idx="4234">
                  <c:v>5.791230878290083</c:v>
                </c:pt>
                <c:pt idx="4235">
                  <c:v>5.7916375610530828</c:v>
                </c:pt>
                <c:pt idx="4236">
                  <c:v>5.7920440997760831</c:v>
                </c:pt>
                <c:pt idx="4237">
                  <c:v>5.792450433475083</c:v>
                </c:pt>
                <c:pt idx="4238">
                  <c:v>5.7928565379190831</c:v>
                </c:pt>
                <c:pt idx="4239">
                  <c:v>5.7932625722280831</c:v>
                </c:pt>
                <c:pt idx="4240">
                  <c:v>5.7936681105910832</c:v>
                </c:pt>
                <c:pt idx="4241">
                  <c:v>5.7940737164660829</c:v>
                </c:pt>
                <c:pt idx="4242">
                  <c:v>5.7944788087690826</c:v>
                </c:pt>
                <c:pt idx="4243">
                  <c:v>5.7948839513940822</c:v>
                </c:pt>
                <c:pt idx="4244">
                  <c:v>5.7952892375060818</c:v>
                </c:pt>
                <c:pt idx="4245">
                  <c:v>5.7956943630560822</c:v>
                </c:pt>
                <c:pt idx="4246">
                  <c:v>5.7960993196300823</c:v>
                </c:pt>
                <c:pt idx="4247">
                  <c:v>5.7965041184140826</c:v>
                </c:pt>
                <c:pt idx="4248">
                  <c:v>5.7969087969620823</c:v>
                </c:pt>
                <c:pt idx="4249">
                  <c:v>5.7973132572380823</c:v>
                </c:pt>
                <c:pt idx="4250">
                  <c:v>5.7977175207960823</c:v>
                </c:pt>
                <c:pt idx="4251">
                  <c:v>5.7981216007680825</c:v>
                </c:pt>
                <c:pt idx="4252">
                  <c:v>5.7985255287650821</c:v>
                </c:pt>
                <c:pt idx="4253">
                  <c:v>5.7989293108820821</c:v>
                </c:pt>
                <c:pt idx="4254">
                  <c:v>5.7993329388460824</c:v>
                </c:pt>
                <c:pt idx="4255">
                  <c:v>5.7997364667780822</c:v>
                </c:pt>
                <c:pt idx="4256">
                  <c:v>5.8001399357840819</c:v>
                </c:pt>
                <c:pt idx="4257">
                  <c:v>5.8005434069450823</c:v>
                </c:pt>
                <c:pt idx="4258">
                  <c:v>5.8009468430290827</c:v>
                </c:pt>
                <c:pt idx="4259">
                  <c:v>5.8013501297820831</c:v>
                </c:pt>
                <c:pt idx="4260">
                  <c:v>5.8017532182660831</c:v>
                </c:pt>
                <c:pt idx="4261">
                  <c:v>5.8021560626180833</c:v>
                </c:pt>
                <c:pt idx="4262">
                  <c:v>5.8025587288290836</c:v>
                </c:pt>
                <c:pt idx="4263">
                  <c:v>5.8029612008460836</c:v>
                </c:pt>
                <c:pt idx="4264">
                  <c:v>5.8033634591950838</c:v>
                </c:pt>
                <c:pt idx="4265">
                  <c:v>5.803765507799084</c:v>
                </c:pt>
                <c:pt idx="4266">
                  <c:v>5.8041673230160837</c:v>
                </c:pt>
                <c:pt idx="4267">
                  <c:v>5.804568864344084</c:v>
                </c:pt>
                <c:pt idx="4268">
                  <c:v>5.8049701643600837</c:v>
                </c:pt>
                <c:pt idx="4269">
                  <c:v>5.8053712711960834</c:v>
                </c:pt>
                <c:pt idx="4270">
                  <c:v>5.8057721397290836</c:v>
                </c:pt>
                <c:pt idx="4271">
                  <c:v>5.8061728046640839</c:v>
                </c:pt>
                <c:pt idx="4272">
                  <c:v>5.806573270212084</c:v>
                </c:pt>
                <c:pt idx="4273">
                  <c:v>5.806973536574084</c:v>
                </c:pt>
                <c:pt idx="4274">
                  <c:v>5.8073735472820838</c:v>
                </c:pt>
                <c:pt idx="4275">
                  <c:v>5.8077732586380835</c:v>
                </c:pt>
                <c:pt idx="4276">
                  <c:v>5.8081726648290832</c:v>
                </c:pt>
                <c:pt idx="4277">
                  <c:v>5.8085717215830837</c:v>
                </c:pt>
                <c:pt idx="4278">
                  <c:v>5.8089705037710839</c:v>
                </c:pt>
                <c:pt idx="4279">
                  <c:v>5.8093690596050838</c:v>
                </c:pt>
                <c:pt idx="4280">
                  <c:v>5.8097673772290834</c:v>
                </c:pt>
                <c:pt idx="4281">
                  <c:v>5.8101655041960836</c:v>
                </c:pt>
                <c:pt idx="4282">
                  <c:v>5.810563450085084</c:v>
                </c:pt>
                <c:pt idx="4283">
                  <c:v>5.8109612743840842</c:v>
                </c:pt>
                <c:pt idx="4284">
                  <c:v>5.811359264425084</c:v>
                </c:pt>
                <c:pt idx="4285">
                  <c:v>5.8117575397850842</c:v>
                </c:pt>
                <c:pt idx="4286">
                  <c:v>5.8121562566940845</c:v>
                </c:pt>
                <c:pt idx="4287">
                  <c:v>5.8125554621120843</c:v>
                </c:pt>
                <c:pt idx="4288">
                  <c:v>5.8129551131980843</c:v>
                </c:pt>
                <c:pt idx="4289">
                  <c:v>5.8133550801200844</c:v>
                </c:pt>
                <c:pt idx="4290">
                  <c:v>5.8137551748490841</c:v>
                </c:pt>
                <c:pt idx="4291">
                  <c:v>5.8141553126460845</c:v>
                </c:pt>
                <c:pt idx="4292">
                  <c:v>5.8145554136020845</c:v>
                </c:pt>
                <c:pt idx="4293">
                  <c:v>5.8149554109790849</c:v>
                </c:pt>
                <c:pt idx="4294">
                  <c:v>5.8153552454640849</c:v>
                </c:pt>
                <c:pt idx="4295">
                  <c:v>5.8157548555730845</c:v>
                </c:pt>
                <c:pt idx="4296">
                  <c:v>5.816154206883084</c:v>
                </c:pt>
                <c:pt idx="4297">
                  <c:v>5.8165532227340844</c:v>
                </c:pt>
                <c:pt idx="4298">
                  <c:v>5.8169519627660842</c:v>
                </c:pt>
                <c:pt idx="4299">
                  <c:v>5.8173504563930845</c:v>
                </c:pt>
                <c:pt idx="4300">
                  <c:v>5.8177487286420844</c:v>
                </c:pt>
                <c:pt idx="4301">
                  <c:v>5.8181467977300843</c:v>
                </c:pt>
                <c:pt idx="4302">
                  <c:v>5.8185449614560847</c:v>
                </c:pt>
                <c:pt idx="4303">
                  <c:v>5.8189429265520847</c:v>
                </c:pt>
                <c:pt idx="4304">
                  <c:v>5.8193406329480846</c:v>
                </c:pt>
                <c:pt idx="4305">
                  <c:v>5.8197381180540848</c:v>
                </c:pt>
                <c:pt idx="4306">
                  <c:v>5.820135435286085</c:v>
                </c:pt>
                <c:pt idx="4307">
                  <c:v>5.8205326085370848</c:v>
                </c:pt>
                <c:pt idx="4308">
                  <c:v>5.8209296545100848</c:v>
                </c:pt>
                <c:pt idx="4309">
                  <c:v>5.8213265949440851</c:v>
                </c:pt>
                <c:pt idx="4310">
                  <c:v>5.8217234334850847</c:v>
                </c:pt>
                <c:pt idx="4311">
                  <c:v>5.822120152675085</c:v>
                </c:pt>
                <c:pt idx="4312">
                  <c:v>5.8225167717230848</c:v>
                </c:pt>
                <c:pt idx="4313">
                  <c:v>5.8229132857550852</c:v>
                </c:pt>
                <c:pt idx="4314">
                  <c:v>5.8233097089440848</c:v>
                </c:pt>
                <c:pt idx="4315">
                  <c:v>5.8237059567040852</c:v>
                </c:pt>
                <c:pt idx="4316">
                  <c:v>5.8241021125890855</c:v>
                </c:pt>
                <c:pt idx="4317">
                  <c:v>5.8244982275160853</c:v>
                </c:pt>
                <c:pt idx="4318">
                  <c:v>5.8248943138350855</c:v>
                </c:pt>
                <c:pt idx="4319">
                  <c:v>5.8252901267790858</c:v>
                </c:pt>
                <c:pt idx="4320">
                  <c:v>5.8256858062450858</c:v>
                </c:pt>
                <c:pt idx="4321">
                  <c:v>5.8260813793500859</c:v>
                </c:pt>
                <c:pt idx="4322">
                  <c:v>5.8264768588890856</c:v>
                </c:pt>
                <c:pt idx="4323">
                  <c:v>5.8268722318660853</c:v>
                </c:pt>
                <c:pt idx="4324">
                  <c:v>5.8272674925890851</c:v>
                </c:pt>
                <c:pt idx="4325">
                  <c:v>5.8276626711280848</c:v>
                </c:pt>
                <c:pt idx="4326">
                  <c:v>5.8280577478440847</c:v>
                </c:pt>
                <c:pt idx="4327">
                  <c:v>5.8284526984050844</c:v>
                </c:pt>
                <c:pt idx="4328">
                  <c:v>5.828847513181084</c:v>
                </c:pt>
                <c:pt idx="4329">
                  <c:v>5.8292421941900843</c:v>
                </c:pt>
                <c:pt idx="4330">
                  <c:v>5.8296367387030843</c:v>
                </c:pt>
                <c:pt idx="4331">
                  <c:v>5.8300311489840846</c:v>
                </c:pt>
                <c:pt idx="4332">
                  <c:v>5.8304254384200842</c:v>
                </c:pt>
                <c:pt idx="4333">
                  <c:v>5.8308196354850841</c:v>
                </c:pt>
                <c:pt idx="4334">
                  <c:v>5.8312137357190839</c:v>
                </c:pt>
                <c:pt idx="4335">
                  <c:v>5.8316077658980836</c:v>
                </c:pt>
                <c:pt idx="4336">
                  <c:v>5.8320017581080839</c:v>
                </c:pt>
                <c:pt idx="4337">
                  <c:v>5.8323957192170841</c:v>
                </c:pt>
                <c:pt idx="4338">
                  <c:v>5.8327896389840843</c:v>
                </c:pt>
                <c:pt idx="4339">
                  <c:v>5.8331835106670846</c:v>
                </c:pt>
                <c:pt idx="4340">
                  <c:v>5.833577320408085</c:v>
                </c:pt>
                <c:pt idx="4341">
                  <c:v>5.8339710328700853</c:v>
                </c:pt>
                <c:pt idx="4342">
                  <c:v>5.8343646474230857</c:v>
                </c:pt>
                <c:pt idx="4343">
                  <c:v>5.8347581960760859</c:v>
                </c:pt>
                <c:pt idx="4344">
                  <c:v>5.8351516960760863</c:v>
                </c:pt>
                <c:pt idx="4345">
                  <c:v>5.8355451433610863</c:v>
                </c:pt>
                <c:pt idx="4346">
                  <c:v>5.8359383376220864</c:v>
                </c:pt>
                <c:pt idx="4347">
                  <c:v>5.836331788370086</c:v>
                </c:pt>
                <c:pt idx="4348">
                  <c:v>5.8367255489750862</c:v>
                </c:pt>
                <c:pt idx="4349">
                  <c:v>5.8371191896490862</c:v>
                </c:pt>
                <c:pt idx="4350">
                  <c:v>5.8375127483720863</c:v>
                </c:pt>
                <c:pt idx="4351">
                  <c:v>5.8379063493180867</c:v>
                </c:pt>
                <c:pt idx="4352">
                  <c:v>5.838300041578087</c:v>
                </c:pt>
                <c:pt idx="4353">
                  <c:v>5.8386939113960867</c:v>
                </c:pt>
                <c:pt idx="4354">
                  <c:v>5.8390880544000865</c:v>
                </c:pt>
                <c:pt idx="4355">
                  <c:v>5.8394825462210864</c:v>
                </c:pt>
                <c:pt idx="4356">
                  <c:v>5.8398774432720861</c:v>
                </c:pt>
                <c:pt idx="4357">
                  <c:v>5.8402729000290865</c:v>
                </c:pt>
                <c:pt idx="4358">
                  <c:v>5.8406687549220866</c:v>
                </c:pt>
                <c:pt idx="4359">
                  <c:v>5.8410649575490865</c:v>
                </c:pt>
                <c:pt idx="4360">
                  <c:v>5.8414618010830868</c:v>
                </c:pt>
                <c:pt idx="4361">
                  <c:v>5.8418591729590865</c:v>
                </c:pt>
                <c:pt idx="4362">
                  <c:v>5.8422569958110868</c:v>
                </c:pt>
                <c:pt idx="4363">
                  <c:v>5.8426552997620869</c:v>
                </c:pt>
                <c:pt idx="4364">
                  <c:v>5.8430539659590872</c:v>
                </c:pt>
                <c:pt idx="4365">
                  <c:v>5.843453004303087</c:v>
                </c:pt>
                <c:pt idx="4366">
                  <c:v>5.8438524145040871</c:v>
                </c:pt>
                <c:pt idx="4367">
                  <c:v>5.8442521504650875</c:v>
                </c:pt>
                <c:pt idx="4368">
                  <c:v>5.8446521571570873</c:v>
                </c:pt>
                <c:pt idx="4369">
                  <c:v>5.8450524315230874</c:v>
                </c:pt>
                <c:pt idx="4370">
                  <c:v>5.8454529745680874</c:v>
                </c:pt>
                <c:pt idx="4371">
                  <c:v>5.8458537496670875</c:v>
                </c:pt>
                <c:pt idx="4372">
                  <c:v>5.8462547243220877</c:v>
                </c:pt>
                <c:pt idx="4373">
                  <c:v>5.8466558910140876</c:v>
                </c:pt>
                <c:pt idx="4374">
                  <c:v>5.8470572317590879</c:v>
                </c:pt>
                <c:pt idx="4375">
                  <c:v>5.8474587467630883</c:v>
                </c:pt>
                <c:pt idx="4376">
                  <c:v>5.8478604892860879</c:v>
                </c:pt>
                <c:pt idx="4377">
                  <c:v>5.8482625070560879</c:v>
                </c:pt>
                <c:pt idx="4378">
                  <c:v>5.8486648691520875</c:v>
                </c:pt>
                <c:pt idx="4379">
                  <c:v>5.8490677654970877</c:v>
                </c:pt>
                <c:pt idx="4380">
                  <c:v>5.8494714701810882</c:v>
                </c:pt>
                <c:pt idx="4381">
                  <c:v>5.8498758924260885</c:v>
                </c:pt>
                <c:pt idx="4382">
                  <c:v>5.8502803718710883</c:v>
                </c:pt>
                <c:pt idx="4383">
                  <c:v>5.850684825529088</c:v>
                </c:pt>
                <c:pt idx="4384">
                  <c:v>5.8510891075590878</c:v>
                </c:pt>
                <c:pt idx="4385">
                  <c:v>5.8514935852280878</c:v>
                </c:pt>
                <c:pt idx="4386">
                  <c:v>5.8518981755430879</c:v>
                </c:pt>
                <c:pt idx="4387">
                  <c:v>5.8523028732150877</c:v>
                </c:pt>
                <c:pt idx="4388">
                  <c:v>5.8527079498730874</c:v>
                </c:pt>
                <c:pt idx="4389">
                  <c:v>5.8531137965470874</c:v>
                </c:pt>
                <c:pt idx="4390">
                  <c:v>5.8535200579090878</c:v>
                </c:pt>
                <c:pt idx="4391">
                  <c:v>5.8539266526860878</c:v>
                </c:pt>
                <c:pt idx="4392">
                  <c:v>5.8543336005770881</c:v>
                </c:pt>
                <c:pt idx="4393">
                  <c:v>5.8547405353720885</c:v>
                </c:pt>
                <c:pt idx="4394">
                  <c:v>5.8551473911140883</c:v>
                </c:pt>
                <c:pt idx="4395">
                  <c:v>5.8555542703510879</c:v>
                </c:pt>
                <c:pt idx="4396">
                  <c:v>5.8559610180220876</c:v>
                </c:pt>
                <c:pt idx="4397">
                  <c:v>5.8563675470360872</c:v>
                </c:pt>
                <c:pt idx="4398">
                  <c:v>5.8567738807060872</c:v>
                </c:pt>
                <c:pt idx="4399">
                  <c:v>5.8571799538730875</c:v>
                </c:pt>
                <c:pt idx="4400">
                  <c:v>5.8575858001660874</c:v>
                </c:pt>
                <c:pt idx="4401">
                  <c:v>5.8579915253180879</c:v>
                </c:pt>
                <c:pt idx="4402">
                  <c:v>5.8583972865800877</c:v>
                </c:pt>
                <c:pt idx="4403">
                  <c:v>5.8588030009990879</c:v>
                </c:pt>
                <c:pt idx="4404">
                  <c:v>5.8592084580950878</c:v>
                </c:pt>
                <c:pt idx="4405">
                  <c:v>5.8596136152000877</c:v>
                </c:pt>
                <c:pt idx="4406">
                  <c:v>5.860018486825088</c:v>
                </c:pt>
                <c:pt idx="4407">
                  <c:v>5.8604231463670882</c:v>
                </c:pt>
                <c:pt idx="4408">
                  <c:v>5.8608275910940879</c:v>
                </c:pt>
                <c:pt idx="4409">
                  <c:v>5.861231834023088</c:v>
                </c:pt>
                <c:pt idx="4410">
                  <c:v>5.8616358395750883</c:v>
                </c:pt>
                <c:pt idx="4411">
                  <c:v>5.8620396093180887</c:v>
                </c:pt>
                <c:pt idx="4412">
                  <c:v>5.8624433256760886</c:v>
                </c:pt>
                <c:pt idx="4413">
                  <c:v>5.8628470433520885</c:v>
                </c:pt>
                <c:pt idx="4414">
                  <c:v>5.8632508063700888</c:v>
                </c:pt>
                <c:pt idx="4415">
                  <c:v>5.8636546715300888</c:v>
                </c:pt>
                <c:pt idx="4416">
                  <c:v>5.8640586077070891</c:v>
                </c:pt>
                <c:pt idx="4417">
                  <c:v>5.864462663408089</c:v>
                </c:pt>
                <c:pt idx="4418">
                  <c:v>5.8648668350540891</c:v>
                </c:pt>
                <c:pt idx="4419">
                  <c:v>5.865271185300089</c:v>
                </c:pt>
                <c:pt idx="4420">
                  <c:v>5.8656757257840892</c:v>
                </c:pt>
                <c:pt idx="4421">
                  <c:v>5.8660806060910895</c:v>
                </c:pt>
                <c:pt idx="4422">
                  <c:v>5.8664858973080891</c:v>
                </c:pt>
                <c:pt idx="4423">
                  <c:v>5.8668916425520887</c:v>
                </c:pt>
                <c:pt idx="4424">
                  <c:v>5.8672979345150891</c:v>
                </c:pt>
                <c:pt idx="4425">
                  <c:v>5.8677047885530893</c:v>
                </c:pt>
                <c:pt idx="4426">
                  <c:v>5.8681122378640893</c:v>
                </c:pt>
                <c:pt idx="4427">
                  <c:v>5.8685202575620892</c:v>
                </c:pt>
                <c:pt idx="4428">
                  <c:v>5.8689288480710893</c:v>
                </c:pt>
                <c:pt idx="4429">
                  <c:v>5.8693380189940889</c:v>
                </c:pt>
                <c:pt idx="4430">
                  <c:v>5.8697477189610892</c:v>
                </c:pt>
                <c:pt idx="4431">
                  <c:v>5.8701579626920894</c:v>
                </c:pt>
                <c:pt idx="4432">
                  <c:v>5.8705686909400896</c:v>
                </c:pt>
                <c:pt idx="4433">
                  <c:v>5.8709798762290895</c:v>
                </c:pt>
                <c:pt idx="4434">
                  <c:v>5.8713914106590899</c:v>
                </c:pt>
                <c:pt idx="4435">
                  <c:v>5.8718032960760898</c:v>
                </c:pt>
                <c:pt idx="4436">
                  <c:v>5.8722155467860899</c:v>
                </c:pt>
                <c:pt idx="4437">
                  <c:v>5.8726280865050899</c:v>
                </c:pt>
                <c:pt idx="4438">
                  <c:v>5.8730409132320895</c:v>
                </c:pt>
                <c:pt idx="4439">
                  <c:v>5.8734538349880898</c:v>
                </c:pt>
                <c:pt idx="4440">
                  <c:v>5.8738668346750895</c:v>
                </c:pt>
                <c:pt idx="4441">
                  <c:v>5.8742798765330893</c:v>
                </c:pt>
                <c:pt idx="4442">
                  <c:v>5.8746929548980891</c:v>
                </c:pt>
                <c:pt idx="4443">
                  <c:v>5.8751059918470894</c:v>
                </c:pt>
                <c:pt idx="4444">
                  <c:v>5.8755190245690896</c:v>
                </c:pt>
                <c:pt idx="4445">
                  <c:v>5.8759319435200892</c:v>
                </c:pt>
                <c:pt idx="4446">
                  <c:v>5.8763446440890892</c:v>
                </c:pt>
                <c:pt idx="4447">
                  <c:v>5.8767571991680896</c:v>
                </c:pt>
                <c:pt idx="4448">
                  <c:v>5.8771696599320897</c:v>
                </c:pt>
                <c:pt idx="4449">
                  <c:v>5.8775820262780893</c:v>
                </c:pt>
                <c:pt idx="4450">
                  <c:v>5.8779942979910897</c:v>
                </c:pt>
                <c:pt idx="4451">
                  <c:v>5.87840651300509</c:v>
                </c:pt>
                <c:pt idx="4452">
                  <c:v>5.8788186979120898</c:v>
                </c:pt>
                <c:pt idx="4453">
                  <c:v>5.8792308606140899</c:v>
                </c:pt>
                <c:pt idx="4454">
                  <c:v>5.8796430433280902</c:v>
                </c:pt>
                <c:pt idx="4455">
                  <c:v>5.8800552804950899</c:v>
                </c:pt>
                <c:pt idx="4456">
                  <c:v>5.88046760004109</c:v>
                </c:pt>
                <c:pt idx="4457">
                  <c:v>5.88088000929109</c:v>
                </c:pt>
                <c:pt idx="4458">
                  <c:v>5.8812925225270902</c:v>
                </c:pt>
                <c:pt idx="4459">
                  <c:v>5.8817051445720905</c:v>
                </c:pt>
                <c:pt idx="4460">
                  <c:v>5.8821178781630907</c:v>
                </c:pt>
                <c:pt idx="4461">
                  <c:v>5.8825307188120908</c:v>
                </c:pt>
                <c:pt idx="4462">
                  <c:v>5.882943712251091</c:v>
                </c:pt>
                <c:pt idx="4463">
                  <c:v>5.8833568809200907</c:v>
                </c:pt>
                <c:pt idx="4464">
                  <c:v>5.8837701892840908</c:v>
                </c:pt>
                <c:pt idx="4465">
                  <c:v>5.8841836501650908</c:v>
                </c:pt>
                <c:pt idx="4466">
                  <c:v>5.884597236541091</c:v>
                </c:pt>
                <c:pt idx="4467">
                  <c:v>5.8850109726500914</c:v>
                </c:pt>
                <c:pt idx="4468">
                  <c:v>5.8854248906080917</c:v>
                </c:pt>
                <c:pt idx="4469">
                  <c:v>5.8858389692940918</c:v>
                </c:pt>
                <c:pt idx="4470">
                  <c:v>5.8862531690500921</c:v>
                </c:pt>
                <c:pt idx="4471">
                  <c:v>5.886667506922092</c:v>
                </c:pt>
                <c:pt idx="4472">
                  <c:v>5.8870819847500924</c:v>
                </c:pt>
                <c:pt idx="4473">
                  <c:v>5.8874965980280924</c:v>
                </c:pt>
                <c:pt idx="4474">
                  <c:v>5.8879113269180925</c:v>
                </c:pt>
                <c:pt idx="4475">
                  <c:v>5.8883262069600928</c:v>
                </c:pt>
                <c:pt idx="4476">
                  <c:v>5.8887411582800926</c:v>
                </c:pt>
                <c:pt idx="4477">
                  <c:v>5.889156170630093</c:v>
                </c:pt>
                <c:pt idx="4478">
                  <c:v>5.8895712063470933</c:v>
                </c:pt>
                <c:pt idx="4479">
                  <c:v>5.8899862661740929</c:v>
                </c:pt>
                <c:pt idx="4480">
                  <c:v>5.8904013301470926</c:v>
                </c:pt>
                <c:pt idx="4481">
                  <c:v>5.8908164141200929</c:v>
                </c:pt>
                <c:pt idx="4482">
                  <c:v>5.8912314802200934</c:v>
                </c:pt>
                <c:pt idx="4483">
                  <c:v>5.8916465633730937</c:v>
                </c:pt>
                <c:pt idx="4484">
                  <c:v>5.8920616195350934</c:v>
                </c:pt>
                <c:pt idx="4485">
                  <c:v>5.8924765640400931</c:v>
                </c:pt>
                <c:pt idx="4486">
                  <c:v>5.8928914777920935</c:v>
                </c:pt>
                <c:pt idx="4487">
                  <c:v>5.893306422585094</c:v>
                </c:pt>
                <c:pt idx="4488">
                  <c:v>5.8937213941130944</c:v>
                </c:pt>
                <c:pt idx="4489">
                  <c:v>5.8941363415730947</c:v>
                </c:pt>
                <c:pt idx="4490">
                  <c:v>5.8945512606040946</c:v>
                </c:pt>
                <c:pt idx="4491">
                  <c:v>5.8949660986040948</c:v>
                </c:pt>
                <c:pt idx="4492">
                  <c:v>5.8953808604470952</c:v>
                </c:pt>
                <c:pt idx="4493">
                  <c:v>5.8957955158090956</c:v>
                </c:pt>
                <c:pt idx="4494">
                  <c:v>5.8962100768290959</c:v>
                </c:pt>
                <c:pt idx="4495">
                  <c:v>5.8966245272610962</c:v>
                </c:pt>
                <c:pt idx="4496">
                  <c:v>5.8970389209510961</c:v>
                </c:pt>
                <c:pt idx="4497">
                  <c:v>5.8974536075820962</c:v>
                </c:pt>
                <c:pt idx="4498">
                  <c:v>5.8978686558180966</c:v>
                </c:pt>
                <c:pt idx="4499">
                  <c:v>5.8982838423070962</c:v>
                </c:pt>
                <c:pt idx="4500">
                  <c:v>5.8986989739860967</c:v>
                </c:pt>
                <c:pt idx="4501">
                  <c:v>5.8991139881280965</c:v>
                </c:pt>
                <c:pt idx="4502">
                  <c:v>5.8995288533940968</c:v>
                </c:pt>
                <c:pt idx="4503">
                  <c:v>5.8999435790950967</c:v>
                </c:pt>
                <c:pt idx="4504">
                  <c:v>5.9003582877690963</c:v>
                </c:pt>
                <c:pt idx="4505">
                  <c:v>5.9007729624610965</c:v>
                </c:pt>
                <c:pt idx="4506">
                  <c:v>5.9011876329430963</c:v>
                </c:pt>
                <c:pt idx="4507">
                  <c:v>5.9016023192230964</c:v>
                </c:pt>
                <c:pt idx="4508">
                  <c:v>5.902016991800096</c:v>
                </c:pt>
                <c:pt idx="4509">
                  <c:v>5.9024318168360956</c:v>
                </c:pt>
                <c:pt idx="4510">
                  <c:v>5.9028468850110958</c:v>
                </c:pt>
                <c:pt idx="4511">
                  <c:v>5.9032621351760959</c:v>
                </c:pt>
                <c:pt idx="4512">
                  <c:v>5.9036776547250955</c:v>
                </c:pt>
                <c:pt idx="4513">
                  <c:v>5.9040934225620951</c:v>
                </c:pt>
                <c:pt idx="4514">
                  <c:v>5.9045094825530953</c:v>
                </c:pt>
                <c:pt idx="4515">
                  <c:v>5.9049258439430954</c:v>
                </c:pt>
                <c:pt idx="4516">
                  <c:v>5.9053425764790957</c:v>
                </c:pt>
                <c:pt idx="4517">
                  <c:v>5.9057596852220957</c:v>
                </c:pt>
                <c:pt idx="4518">
                  <c:v>5.9061769757530955</c:v>
                </c:pt>
                <c:pt idx="4519">
                  <c:v>5.9065946121860957</c:v>
                </c:pt>
                <c:pt idx="4520">
                  <c:v>5.9070128478200958</c:v>
                </c:pt>
                <c:pt idx="4521">
                  <c:v>5.9074319598250957</c:v>
                </c:pt>
                <c:pt idx="4522">
                  <c:v>5.907851859860096</c:v>
                </c:pt>
                <c:pt idx="4523">
                  <c:v>5.9082723793780962</c:v>
                </c:pt>
                <c:pt idx="4524">
                  <c:v>5.9086933227200964</c:v>
                </c:pt>
                <c:pt idx="4525">
                  <c:v>5.9091145971120964</c:v>
                </c:pt>
                <c:pt idx="4526">
                  <c:v>5.9095360786920965</c:v>
                </c:pt>
                <c:pt idx="4527">
                  <c:v>5.9099578050910964</c:v>
                </c:pt>
                <c:pt idx="4528">
                  <c:v>5.9103796846360961</c:v>
                </c:pt>
                <c:pt idx="4529">
                  <c:v>5.9108015861520959</c:v>
                </c:pt>
                <c:pt idx="4530">
                  <c:v>5.9112235612740962</c:v>
                </c:pt>
                <c:pt idx="4531">
                  <c:v>5.9116455767040961</c:v>
                </c:pt>
                <c:pt idx="4532">
                  <c:v>5.9120674958670962</c:v>
                </c:pt>
                <c:pt idx="4533">
                  <c:v>5.9124893795540965</c:v>
                </c:pt>
                <c:pt idx="4534">
                  <c:v>5.9129111768660962</c:v>
                </c:pt>
                <c:pt idx="4535">
                  <c:v>5.9133329195410962</c:v>
                </c:pt>
                <c:pt idx="4536">
                  <c:v>5.9137546563370966</c:v>
                </c:pt>
                <c:pt idx="4537">
                  <c:v>5.9141763274760963</c:v>
                </c:pt>
                <c:pt idx="4538">
                  <c:v>5.9145979195500962</c:v>
                </c:pt>
                <c:pt idx="4539">
                  <c:v>5.9150194022590963</c:v>
                </c:pt>
                <c:pt idx="4540">
                  <c:v>5.9154407570140961</c:v>
                </c:pt>
                <c:pt idx="4541">
                  <c:v>5.9158620031480957</c:v>
                </c:pt>
                <c:pt idx="4542">
                  <c:v>5.9162831449600954</c:v>
                </c:pt>
                <c:pt idx="4543">
                  <c:v>5.9167041571990957</c:v>
                </c:pt>
                <c:pt idx="4544">
                  <c:v>5.9171250515750957</c:v>
                </c:pt>
                <c:pt idx="4545">
                  <c:v>5.9175449903890955</c:v>
                </c:pt>
                <c:pt idx="4546">
                  <c:v>5.9179652367800957</c:v>
                </c:pt>
                <c:pt idx="4547">
                  <c:v>5.9183857049130957</c:v>
                </c:pt>
                <c:pt idx="4548">
                  <c:v>5.918805964534096</c:v>
                </c:pt>
                <c:pt idx="4549">
                  <c:v>5.9192258590900959</c:v>
                </c:pt>
                <c:pt idx="4550">
                  <c:v>5.9196455060360957</c:v>
                </c:pt>
                <c:pt idx="4551">
                  <c:v>5.9200649736760953</c:v>
                </c:pt>
                <c:pt idx="4552">
                  <c:v>5.9204843051790954</c:v>
                </c:pt>
                <c:pt idx="4553">
                  <c:v>5.9209035697830954</c:v>
                </c:pt>
                <c:pt idx="4554">
                  <c:v>5.9213228074420954</c:v>
                </c:pt>
                <c:pt idx="4555">
                  <c:v>5.921742122795095</c:v>
                </c:pt>
                <c:pt idx="4556">
                  <c:v>5.9221615016260953</c:v>
                </c:pt>
                <c:pt idx="4557">
                  <c:v>5.922580935269095</c:v>
                </c:pt>
                <c:pt idx="4558">
                  <c:v>5.9230003659930954</c:v>
                </c:pt>
                <c:pt idx="4559">
                  <c:v>5.9234197625780958</c:v>
                </c:pt>
                <c:pt idx="4560">
                  <c:v>5.9238391415600962</c:v>
                </c:pt>
                <c:pt idx="4561">
                  <c:v>5.9242585239450962</c:v>
                </c:pt>
                <c:pt idx="4562">
                  <c:v>5.9246779802400962</c:v>
                </c:pt>
                <c:pt idx="4563">
                  <c:v>5.9250975243270965</c:v>
                </c:pt>
                <c:pt idx="4564">
                  <c:v>5.9255171593410969</c:v>
                </c:pt>
                <c:pt idx="4565">
                  <c:v>5.9259368356890967</c:v>
                </c:pt>
                <c:pt idx="4566">
                  <c:v>5.9263565518040968</c:v>
                </c:pt>
                <c:pt idx="4567">
                  <c:v>5.926776299110097</c:v>
                </c:pt>
                <c:pt idx="4568">
                  <c:v>5.9271961147990968</c:v>
                </c:pt>
                <c:pt idx="4569">
                  <c:v>5.9276160148300967</c:v>
                </c:pt>
                <c:pt idx="4570">
                  <c:v>5.928036008448097</c:v>
                </c:pt>
                <c:pt idx="4571">
                  <c:v>5.9284561162220966</c:v>
                </c:pt>
                <c:pt idx="4572">
                  <c:v>5.9288764115360966</c:v>
                </c:pt>
                <c:pt idx="4573">
                  <c:v>5.9292969155970967</c:v>
                </c:pt>
                <c:pt idx="4574">
                  <c:v>5.929717544933097</c:v>
                </c:pt>
                <c:pt idx="4575">
                  <c:v>5.9301383011360969</c:v>
                </c:pt>
                <c:pt idx="4576">
                  <c:v>5.9305591351310971</c:v>
                </c:pt>
                <c:pt idx="4577">
                  <c:v>5.9309800601690972</c:v>
                </c:pt>
                <c:pt idx="4578">
                  <c:v>5.9314010524070975</c:v>
                </c:pt>
                <c:pt idx="4579">
                  <c:v>5.9318220739790979</c:v>
                </c:pt>
                <c:pt idx="4580">
                  <c:v>5.9322431482210982</c:v>
                </c:pt>
                <c:pt idx="4581">
                  <c:v>5.9326642561470981</c:v>
                </c:pt>
                <c:pt idx="4582">
                  <c:v>5.9330853982000979</c:v>
                </c:pt>
                <c:pt idx="4583">
                  <c:v>5.9335064304340976</c:v>
                </c:pt>
                <c:pt idx="4584">
                  <c:v>5.9339274504150978</c:v>
                </c:pt>
                <c:pt idx="4585">
                  <c:v>5.934348445229098</c:v>
                </c:pt>
                <c:pt idx="4586">
                  <c:v>5.9347694305910981</c:v>
                </c:pt>
                <c:pt idx="4587">
                  <c:v>5.9351903951960985</c:v>
                </c:pt>
                <c:pt idx="4588">
                  <c:v>5.9356112601770983</c:v>
                </c:pt>
                <c:pt idx="4589">
                  <c:v>5.9360320165350986</c:v>
                </c:pt>
                <c:pt idx="4590">
                  <c:v>5.9364526499450987</c:v>
                </c:pt>
                <c:pt idx="4591">
                  <c:v>5.9368731488590987</c:v>
                </c:pt>
                <c:pt idx="4592">
                  <c:v>5.9372934914880986</c:v>
                </c:pt>
                <c:pt idx="4593">
                  <c:v>5.9377136731650983</c:v>
                </c:pt>
                <c:pt idx="4594">
                  <c:v>5.9381336065710988</c:v>
                </c:pt>
                <c:pt idx="4595">
                  <c:v>5.9385533691210988</c:v>
                </c:pt>
                <c:pt idx="4596">
                  <c:v>5.938972902337099</c:v>
                </c:pt>
                <c:pt idx="4597">
                  <c:v>5.9393922199790987</c:v>
                </c:pt>
                <c:pt idx="4598">
                  <c:v>5.939811310219099</c:v>
                </c:pt>
                <c:pt idx="4599">
                  <c:v>5.9402300734470987</c:v>
                </c:pt>
                <c:pt idx="4600">
                  <c:v>5.9406485525350989</c:v>
                </c:pt>
                <c:pt idx="4601">
                  <c:v>5.9410667509760993</c:v>
                </c:pt>
                <c:pt idx="4602">
                  <c:v>5.9414846623750996</c:v>
                </c:pt>
                <c:pt idx="4603">
                  <c:v>5.9419022754590998</c:v>
                </c:pt>
                <c:pt idx="4604">
                  <c:v>5.9423196137380998</c:v>
                </c:pt>
                <c:pt idx="4605">
                  <c:v>5.9427366469770995</c:v>
                </c:pt>
                <c:pt idx="4606">
                  <c:v>5.9431533320030994</c:v>
                </c:pt>
                <c:pt idx="4607">
                  <c:v>5.9435698315650995</c:v>
                </c:pt>
                <c:pt idx="4608">
                  <c:v>5.9439861759330999</c:v>
                </c:pt>
                <c:pt idx="4609">
                  <c:v>5.9444023656210998</c:v>
                </c:pt>
                <c:pt idx="4610">
                  <c:v>5.9448183778381001</c:v>
                </c:pt>
                <c:pt idx="4611">
                  <c:v>5.9452342288011</c:v>
                </c:pt>
                <c:pt idx="4612">
                  <c:v>5.9456498756320997</c:v>
                </c:pt>
                <c:pt idx="4613">
                  <c:v>5.9460653244200996</c:v>
                </c:pt>
                <c:pt idx="4614">
                  <c:v>5.9464805664770992</c:v>
                </c:pt>
                <c:pt idx="4615">
                  <c:v>5.946895593247099</c:v>
                </c:pt>
                <c:pt idx="4616">
                  <c:v>5.9473103835420993</c:v>
                </c:pt>
                <c:pt idx="4617">
                  <c:v>5.9477250635410996</c:v>
                </c:pt>
                <c:pt idx="4618">
                  <c:v>5.9481395230820997</c:v>
                </c:pt>
                <c:pt idx="4619">
                  <c:v>5.9485537032730997</c:v>
                </c:pt>
                <c:pt idx="4620">
                  <c:v>5.9489678427700996</c:v>
                </c:pt>
                <c:pt idx="4621">
                  <c:v>5.9493817423970992</c:v>
                </c:pt>
                <c:pt idx="4622">
                  <c:v>5.9497954474930994</c:v>
                </c:pt>
                <c:pt idx="4623">
                  <c:v>5.9502089715840993</c:v>
                </c:pt>
                <c:pt idx="4624">
                  <c:v>5.950622322184099</c:v>
                </c:pt>
                <c:pt idx="4625">
                  <c:v>5.9510354974850994</c:v>
                </c:pt>
                <c:pt idx="4626">
                  <c:v>5.9514485003740996</c:v>
                </c:pt>
                <c:pt idx="4627">
                  <c:v>5.9518613460890997</c:v>
                </c:pt>
                <c:pt idx="4628">
                  <c:v>5.9522740353450994</c:v>
                </c:pt>
                <c:pt idx="4629">
                  <c:v>5.9526865901640997</c:v>
                </c:pt>
                <c:pt idx="4630">
                  <c:v>5.9530990121140999</c:v>
                </c:pt>
                <c:pt idx="4631">
                  <c:v>5.9535113340130996</c:v>
                </c:pt>
                <c:pt idx="4632">
                  <c:v>5.9539235368250996</c:v>
                </c:pt>
                <c:pt idx="4633">
                  <c:v>5.9543356343790999</c:v>
                </c:pt>
                <c:pt idx="4634">
                  <c:v>5.9547476271201001</c:v>
                </c:pt>
                <c:pt idx="4635">
                  <c:v>5.9551595318731003</c:v>
                </c:pt>
                <c:pt idx="4636">
                  <c:v>5.9555713222711004</c:v>
                </c:pt>
                <c:pt idx="4637">
                  <c:v>5.9559830151581004</c:v>
                </c:pt>
                <c:pt idx="4638">
                  <c:v>5.9563946143411002</c:v>
                </c:pt>
                <c:pt idx="4639">
                  <c:v>5.9568060974691006</c:v>
                </c:pt>
                <c:pt idx="4640">
                  <c:v>5.9572174540921008</c:v>
                </c:pt>
                <c:pt idx="4641">
                  <c:v>5.9576286966341012</c:v>
                </c:pt>
                <c:pt idx="4642">
                  <c:v>5.9580397838061012</c:v>
                </c:pt>
                <c:pt idx="4643">
                  <c:v>5.9584507785991017</c:v>
                </c:pt>
                <c:pt idx="4644">
                  <c:v>5.9588616894771018</c:v>
                </c:pt>
                <c:pt idx="4645">
                  <c:v>5.9592725188431022</c:v>
                </c:pt>
                <c:pt idx="4646">
                  <c:v>5.9596832559971018</c:v>
                </c:pt>
                <c:pt idx="4647">
                  <c:v>5.9600938922371016</c:v>
                </c:pt>
                <c:pt idx="4648">
                  <c:v>5.9605044539681016</c:v>
                </c:pt>
                <c:pt idx="4649">
                  <c:v>5.9609148952311015</c:v>
                </c:pt>
                <c:pt idx="4650">
                  <c:v>5.9613252377591017</c:v>
                </c:pt>
                <c:pt idx="4651">
                  <c:v>5.961735464875102</c:v>
                </c:pt>
                <c:pt idx="4652">
                  <c:v>5.9621455751591022</c:v>
                </c:pt>
                <c:pt idx="4653">
                  <c:v>5.9625555713681022</c:v>
                </c:pt>
                <c:pt idx="4654">
                  <c:v>5.9629654809091024</c:v>
                </c:pt>
                <c:pt idx="4655">
                  <c:v>5.9633753247871022</c:v>
                </c:pt>
                <c:pt idx="4656">
                  <c:v>5.9637851150211025</c:v>
                </c:pt>
                <c:pt idx="4657">
                  <c:v>5.9641948899681028</c:v>
                </c:pt>
                <c:pt idx="4658">
                  <c:v>5.964604653875103</c:v>
                </c:pt>
                <c:pt idx="4659">
                  <c:v>5.965014373421103</c:v>
                </c:pt>
                <c:pt idx="4660">
                  <c:v>5.9654240386001032</c:v>
                </c:pt>
                <c:pt idx="4661">
                  <c:v>5.9658336723231029</c:v>
                </c:pt>
                <c:pt idx="4662">
                  <c:v>5.9662432987231027</c:v>
                </c:pt>
                <c:pt idx="4663">
                  <c:v>5.966652943462103</c:v>
                </c:pt>
                <c:pt idx="4664">
                  <c:v>5.9670625852371026</c:v>
                </c:pt>
                <c:pt idx="4665">
                  <c:v>5.9674722396961029</c:v>
                </c:pt>
                <c:pt idx="4666">
                  <c:v>5.9678819349931027</c:v>
                </c:pt>
                <c:pt idx="4667">
                  <c:v>5.9682917013341026</c:v>
                </c:pt>
                <c:pt idx="4668">
                  <c:v>5.9687014754211027</c:v>
                </c:pt>
                <c:pt idx="4669">
                  <c:v>5.9691113082731029</c:v>
                </c:pt>
                <c:pt idx="4670">
                  <c:v>5.9695211687311032</c:v>
                </c:pt>
                <c:pt idx="4671">
                  <c:v>5.9699310351611032</c:v>
                </c:pt>
                <c:pt idx="4672">
                  <c:v>5.9703409426311032</c:v>
                </c:pt>
                <c:pt idx="4673">
                  <c:v>5.970750854686103</c:v>
                </c:pt>
                <c:pt idx="4674">
                  <c:v>5.971160766013103</c:v>
                </c:pt>
                <c:pt idx="4675">
                  <c:v>5.9715706841851031</c:v>
                </c:pt>
                <c:pt idx="4676">
                  <c:v>5.9719807204661031</c:v>
                </c:pt>
                <c:pt idx="4677">
                  <c:v>5.9723909800111032</c:v>
                </c:pt>
                <c:pt idx="4678">
                  <c:v>5.9728046903651029</c:v>
                </c:pt>
                <c:pt idx="4679">
                  <c:v>5.9732216532011027</c:v>
                </c:pt>
                <c:pt idx="4680">
                  <c:v>5.973640480267103</c:v>
                </c:pt>
                <c:pt idx="4681">
                  <c:v>5.9740614480101026</c:v>
                </c:pt>
                <c:pt idx="4682">
                  <c:v>5.9744825190221027</c:v>
                </c:pt>
                <c:pt idx="4683">
                  <c:v>5.9749130495891025</c:v>
                </c:pt>
                <c:pt idx="4684">
                  <c:v>5.9753517880671021</c:v>
                </c:pt>
                <c:pt idx="4685">
                  <c:v>5.9757935042871022</c:v>
                </c:pt>
                <c:pt idx="4686">
                  <c:v>5.9762366077291018</c:v>
                </c:pt>
                <c:pt idx="4687">
                  <c:v>5.9766812289891016</c:v>
                </c:pt>
                <c:pt idx="4688">
                  <c:v>5.9771265360431016</c:v>
                </c:pt>
                <c:pt idx="4689">
                  <c:v>5.9775716393001019</c:v>
                </c:pt>
                <c:pt idx="4690">
                  <c:v>5.9780164151271018</c:v>
                </c:pt>
                <c:pt idx="4691">
                  <c:v>5.9784609635651016</c:v>
                </c:pt>
                <c:pt idx="4692">
                  <c:v>5.9789060632711015</c:v>
                </c:pt>
                <c:pt idx="4693">
                  <c:v>5.9793505261321016</c:v>
                </c:pt>
                <c:pt idx="4694">
                  <c:v>5.9797933602751012</c:v>
                </c:pt>
                <c:pt idx="4695">
                  <c:v>5.9802363821601014</c:v>
                </c:pt>
                <c:pt idx="4696">
                  <c:v>5.9806789667331017</c:v>
                </c:pt>
                <c:pt idx="4697">
                  <c:v>5.9811206150331016</c:v>
                </c:pt>
                <c:pt idx="4698">
                  <c:v>5.9815593443241015</c:v>
                </c:pt>
                <c:pt idx="4699">
                  <c:v>5.9819945729721011</c:v>
                </c:pt>
                <c:pt idx="4700">
                  <c:v>5.9824266377761015</c:v>
                </c:pt>
                <c:pt idx="4701">
                  <c:v>5.9828557933291018</c:v>
                </c:pt>
                <c:pt idx="4702">
                  <c:v>5.9832828964221019</c:v>
                </c:pt>
                <c:pt idx="4703">
                  <c:v>5.9837084287311022</c:v>
                </c:pt>
                <c:pt idx="4704">
                  <c:v>5.9841326891981019</c:v>
                </c:pt>
                <c:pt idx="4705">
                  <c:v>5.9845559400221022</c:v>
                </c:pt>
                <c:pt idx="4706">
                  <c:v>5.9849783532271026</c:v>
                </c:pt>
                <c:pt idx="4707">
                  <c:v>5.9853999739241024</c:v>
                </c:pt>
                <c:pt idx="4708">
                  <c:v>5.985820792486102</c:v>
                </c:pt>
                <c:pt idx="4709">
                  <c:v>5.9862408063401018</c:v>
                </c:pt>
                <c:pt idx="4710">
                  <c:v>5.9866599892781016</c:v>
                </c:pt>
                <c:pt idx="4711">
                  <c:v>5.9870784208071015</c:v>
                </c:pt>
                <c:pt idx="4712">
                  <c:v>5.9874961188671012</c:v>
                </c:pt>
                <c:pt idx="4713">
                  <c:v>5.9879132377071009</c:v>
                </c:pt>
                <c:pt idx="4714">
                  <c:v>5.9883298198651005</c:v>
                </c:pt>
                <c:pt idx="4715">
                  <c:v>5.9887460282061005</c:v>
                </c:pt>
                <c:pt idx="4716">
                  <c:v>5.9891619395661007</c:v>
                </c:pt>
                <c:pt idx="4717">
                  <c:v>5.989577630873101</c:v>
                </c:pt>
                <c:pt idx="4718">
                  <c:v>5.9899931761061014</c:v>
                </c:pt>
                <c:pt idx="4719">
                  <c:v>5.990408590173101</c:v>
                </c:pt>
                <c:pt idx="4720">
                  <c:v>5.9908238849161011</c:v>
                </c:pt>
                <c:pt idx="4721">
                  <c:v>5.9912389838011011</c:v>
                </c:pt>
                <c:pt idx="4722">
                  <c:v>5.9916542223971012</c:v>
                </c:pt>
                <c:pt idx="4723">
                  <c:v>5.9920697937941014</c:v>
                </c:pt>
                <c:pt idx="4724">
                  <c:v>5.9924858662031015</c:v>
                </c:pt>
                <c:pt idx="4725">
                  <c:v>5.9929022558331013</c:v>
                </c:pt>
                <c:pt idx="4726">
                  <c:v>5.9933187814621016</c:v>
                </c:pt>
                <c:pt idx="4727">
                  <c:v>5.993734898672102</c:v>
                </c:pt>
                <c:pt idx="4728">
                  <c:v>5.9941508503501018</c:v>
                </c:pt>
                <c:pt idx="4729">
                  <c:v>5.9945668503951017</c:v>
                </c:pt>
                <c:pt idx="4730">
                  <c:v>5.9949828461451018</c:v>
                </c:pt>
                <c:pt idx="4731">
                  <c:v>5.9953987418191019</c:v>
                </c:pt>
                <c:pt idx="4732">
                  <c:v>5.995814362828102</c:v>
                </c:pt>
                <c:pt idx="4733">
                  <c:v>5.996229533176102</c:v>
                </c:pt>
                <c:pt idx="4734">
                  <c:v>5.9966442438201017</c:v>
                </c:pt>
                <c:pt idx="4735">
                  <c:v>5.9970585710581021</c:v>
                </c:pt>
                <c:pt idx="4736">
                  <c:v>5.997472605273102</c:v>
                </c:pt>
                <c:pt idx="4737">
                  <c:v>5.9978864304221018</c:v>
                </c:pt>
                <c:pt idx="4738">
                  <c:v>5.9983000974671015</c:v>
                </c:pt>
                <c:pt idx="4739">
                  <c:v>5.9987136597061017</c:v>
                </c:pt>
                <c:pt idx="4740">
                  <c:v>5.9991271986361019</c:v>
                </c:pt>
                <c:pt idx="4741">
                  <c:v>5.999540686203102</c:v>
                </c:pt>
                <c:pt idx="4742">
                  <c:v>5.9999540718421018</c:v>
                </c:pt>
              </c:numCache>
            </c:numRef>
          </c:yVal>
          <c:smooth val="0"/>
        </c:ser>
        <c:dLbls>
          <c:showLegendKey val="0"/>
          <c:showVal val="0"/>
          <c:showCatName val="0"/>
          <c:showSerName val="0"/>
          <c:showPercent val="0"/>
          <c:showBubbleSize val="0"/>
        </c:dLbls>
        <c:axId val="201443968"/>
        <c:axId val="201442048"/>
      </c:scatterChart>
      <c:valAx>
        <c:axId val="201434240"/>
        <c:scaling>
          <c:orientation val="minMax"/>
        </c:scaling>
        <c:delete val="0"/>
        <c:axPos val="b"/>
        <c:numFmt formatCode="mm/yyyy" sourceLinked="0"/>
        <c:majorTickMark val="out"/>
        <c:minorTickMark val="none"/>
        <c:tickLblPos val="nextTo"/>
        <c:txPr>
          <a:bodyPr rot="3600000"/>
          <a:lstStyle/>
          <a:p>
            <a:pPr>
              <a:defRPr sz="800"/>
            </a:pPr>
            <a:endParaRPr lang="en-US"/>
          </a:p>
        </c:txPr>
        <c:crossAx val="201435776"/>
        <c:crosses val="autoZero"/>
        <c:crossBetween val="midCat"/>
        <c:majorUnit val="365"/>
      </c:valAx>
      <c:valAx>
        <c:axId val="201435776"/>
        <c:scaling>
          <c:orientation val="minMax"/>
        </c:scaling>
        <c:delete val="0"/>
        <c:axPos val="l"/>
        <c:majorGridlines/>
        <c:title>
          <c:tx>
            <c:rich>
              <a:bodyPr rot="-5400000" vert="horz"/>
              <a:lstStyle/>
              <a:p>
                <a:pPr>
                  <a:defRPr sz="1000"/>
                </a:pPr>
                <a:r>
                  <a:rPr lang="en-US" sz="1000" dirty="0"/>
                  <a:t>Oil rate (stb/d)</a:t>
                </a:r>
              </a:p>
            </c:rich>
          </c:tx>
          <c:layout>
            <c:manualLayout>
              <c:xMode val="edge"/>
              <c:yMode val="edge"/>
              <c:x val="3.0444722260319336E-2"/>
              <c:y val="0.32431253282729877"/>
            </c:manualLayout>
          </c:layout>
          <c:overlay val="0"/>
        </c:title>
        <c:numFmt formatCode="#,##0" sourceLinked="0"/>
        <c:majorTickMark val="out"/>
        <c:minorTickMark val="none"/>
        <c:tickLblPos val="nextTo"/>
        <c:txPr>
          <a:bodyPr/>
          <a:lstStyle/>
          <a:p>
            <a:pPr>
              <a:defRPr sz="800"/>
            </a:pPr>
            <a:endParaRPr lang="en-US"/>
          </a:p>
        </c:txPr>
        <c:crossAx val="201434240"/>
        <c:crosses val="autoZero"/>
        <c:crossBetween val="midCat"/>
      </c:valAx>
      <c:valAx>
        <c:axId val="201442048"/>
        <c:scaling>
          <c:orientation val="minMax"/>
        </c:scaling>
        <c:delete val="0"/>
        <c:axPos val="r"/>
        <c:title>
          <c:tx>
            <c:rich>
              <a:bodyPr rot="-5400000" vert="horz"/>
              <a:lstStyle/>
              <a:p>
                <a:pPr>
                  <a:defRPr sz="1000"/>
                </a:pPr>
                <a:r>
                  <a:rPr lang="en-US" sz="1000" dirty="0"/>
                  <a:t>Cum Oil (stb)</a:t>
                </a:r>
              </a:p>
            </c:rich>
          </c:tx>
          <c:layout/>
          <c:overlay val="0"/>
        </c:title>
        <c:numFmt formatCode="0" sourceLinked="0"/>
        <c:majorTickMark val="out"/>
        <c:minorTickMark val="none"/>
        <c:tickLblPos val="nextTo"/>
        <c:txPr>
          <a:bodyPr/>
          <a:lstStyle/>
          <a:p>
            <a:pPr>
              <a:defRPr sz="800"/>
            </a:pPr>
            <a:endParaRPr lang="en-US"/>
          </a:p>
        </c:txPr>
        <c:crossAx val="201443968"/>
        <c:crosses val="max"/>
        <c:crossBetween val="midCat"/>
      </c:valAx>
      <c:valAx>
        <c:axId val="201443968"/>
        <c:scaling>
          <c:orientation val="minMax"/>
        </c:scaling>
        <c:delete val="1"/>
        <c:axPos val="b"/>
        <c:numFmt formatCode="m/d/yyyy" sourceLinked="1"/>
        <c:majorTickMark val="out"/>
        <c:minorTickMark val="none"/>
        <c:tickLblPos val="nextTo"/>
        <c:crossAx val="201442048"/>
        <c:crosses val="autoZero"/>
        <c:crossBetween val="midCat"/>
      </c:valAx>
    </c:plotArea>
    <c:legend>
      <c:legendPos val="b"/>
      <c:layout>
        <c:manualLayout>
          <c:xMode val="edge"/>
          <c:yMode val="edge"/>
          <c:x val="0.3310014736530027"/>
          <c:y val="9.4446066582102806E-2"/>
          <c:w val="0.35910464680287058"/>
          <c:h val="6.3738841155493858E-2"/>
        </c:manualLayout>
      </c:layout>
      <c:overlay val="0"/>
      <c:txPr>
        <a:bodyPr/>
        <a:lstStyle/>
        <a:p>
          <a:pPr>
            <a:defRPr sz="10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0.44915</cdr:x>
      <cdr:y>0.14757</cdr:y>
    </cdr:from>
    <cdr:to>
      <cdr:x>0.55492</cdr:x>
      <cdr:y>0.29297</cdr:y>
    </cdr:to>
    <cdr:sp macro="" textlink="">
      <cdr:nvSpPr>
        <cdr:cNvPr id="3" name="TextBox 2"/>
        <cdr:cNvSpPr txBox="1"/>
      </cdr:nvSpPr>
      <cdr:spPr>
        <a:xfrm xmlns:a="http://schemas.openxmlformats.org/drawingml/2006/main">
          <a:off x="3883269" y="92807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0.71554</cdr:x>
      <cdr:y>0.6875</cdr:y>
    </cdr:from>
    <cdr:to>
      <cdr:x>0.96554</cdr:x>
      <cdr:y>0.77841</cdr:y>
    </cdr:to>
    <cdr:sp macro="" textlink="">
      <cdr:nvSpPr>
        <cdr:cNvPr id="2" name="TextBox 1"/>
        <cdr:cNvSpPr txBox="1"/>
      </cdr:nvSpPr>
      <cdr:spPr>
        <a:xfrm xmlns:a="http://schemas.openxmlformats.org/drawingml/2006/main">
          <a:off x="3014910" y="1676400"/>
          <a:ext cx="1053362" cy="2216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smtClean="0">
              <a:solidFill>
                <a:srgbClr val="FF0000"/>
              </a:solidFill>
            </a:rPr>
            <a:t>7.3 MM tonnes</a:t>
          </a:r>
          <a:endParaRPr lang="en-US" sz="1000" b="1" dirty="0">
            <a:solidFill>
              <a:srgbClr val="FF0000"/>
            </a:solidFill>
          </a:endParaRPr>
        </a:p>
      </cdr:txBody>
    </cdr:sp>
  </cdr:relSizeAnchor>
  <cdr:relSizeAnchor xmlns:cdr="http://schemas.openxmlformats.org/drawingml/2006/chartDrawing">
    <cdr:from>
      <cdr:x>0.08257</cdr:x>
      <cdr:y>0.59375</cdr:y>
    </cdr:from>
    <cdr:to>
      <cdr:x>0.38863</cdr:x>
      <cdr:y>0.68465</cdr:y>
    </cdr:to>
    <cdr:sp macro="" textlink="">
      <cdr:nvSpPr>
        <cdr:cNvPr id="4" name="TextBox 3"/>
        <cdr:cNvSpPr txBox="1"/>
      </cdr:nvSpPr>
      <cdr:spPr>
        <a:xfrm xmlns:a="http://schemas.openxmlformats.org/drawingml/2006/main">
          <a:off x="347910" y="1447800"/>
          <a:ext cx="1289568" cy="221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smtClean="0">
              <a:solidFill>
                <a:srgbClr val="00B050"/>
              </a:solidFill>
            </a:rPr>
            <a:t>“EOR” 19.8 MMbbls</a:t>
          </a:r>
          <a:endParaRPr lang="en-US" sz="1000" b="1" dirty="0">
            <a:solidFill>
              <a:srgbClr val="00B05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0.12958</cdr:x>
      <cdr:y>0.24272</cdr:y>
    </cdr:from>
    <cdr:to>
      <cdr:x>0.23504</cdr:x>
      <cdr:y>0.38812</cdr:y>
    </cdr:to>
    <cdr:sp macro="" textlink="">
      <cdr:nvSpPr>
        <cdr:cNvPr id="2" name="TextBox 1"/>
        <cdr:cNvSpPr txBox="1"/>
      </cdr:nvSpPr>
      <cdr:spPr>
        <a:xfrm xmlns:a="http://schemas.openxmlformats.org/drawingml/2006/main">
          <a:off x="1123462" y="152644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0.71429</cdr:x>
      <cdr:y>0.63636</cdr:y>
    </cdr:from>
    <cdr:to>
      <cdr:x>0.92857</cdr:x>
      <cdr:y>1</cdr:y>
    </cdr:to>
    <cdr:sp macro="" textlink="">
      <cdr:nvSpPr>
        <cdr:cNvPr id="3" name="TextBox 2"/>
        <cdr:cNvSpPr txBox="1"/>
      </cdr:nvSpPr>
      <cdr:spPr>
        <a:xfrm xmlns:a="http://schemas.openxmlformats.org/drawingml/2006/main">
          <a:off x="3048000" y="2286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0.71141</cdr:x>
      <cdr:y>0.69697</cdr:y>
    </cdr:from>
    <cdr:to>
      <cdr:x>0.9257</cdr:x>
      <cdr:y>0.78788</cdr:y>
    </cdr:to>
    <cdr:sp macro="" textlink="">
      <cdr:nvSpPr>
        <cdr:cNvPr id="4" name="TextBox 3"/>
        <cdr:cNvSpPr txBox="1"/>
      </cdr:nvSpPr>
      <cdr:spPr>
        <a:xfrm xmlns:a="http://schemas.openxmlformats.org/drawingml/2006/main">
          <a:off x="3035732" y="17526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rgbClr val="FF0000"/>
              </a:solidFill>
            </a:rPr>
            <a:t>32 </a:t>
          </a:r>
          <a:r>
            <a:rPr lang="en-US" sz="1000" b="1" dirty="0" smtClean="0">
              <a:solidFill>
                <a:srgbClr val="FF0000"/>
              </a:solidFill>
            </a:rPr>
            <a:t>MM tonnes</a:t>
          </a:r>
          <a:endParaRPr lang="en-US" sz="1000" b="1" dirty="0">
            <a:solidFill>
              <a:srgbClr val="FF0000"/>
            </a:solidFill>
          </a:endParaRPr>
        </a:p>
        <a:p xmlns:a="http://schemas.openxmlformats.org/drawingml/2006/main">
          <a:endParaRPr lang="en-US" sz="1100" dirty="0" smtClean="0"/>
        </a:p>
        <a:p xmlns:a="http://schemas.openxmlformats.org/drawingml/2006/main">
          <a:endParaRPr lang="en-US" sz="1100" dirty="0"/>
        </a:p>
      </cdr:txBody>
    </cdr:sp>
  </cdr:relSizeAnchor>
  <cdr:relSizeAnchor xmlns:cdr="http://schemas.openxmlformats.org/drawingml/2006/chartDrawing">
    <cdr:from>
      <cdr:x>0.42857</cdr:x>
      <cdr:y>0.42424</cdr:y>
    </cdr:from>
    <cdr:to>
      <cdr:x>0.64286</cdr:x>
      <cdr:y>0.78788</cdr:y>
    </cdr:to>
    <cdr:sp macro="" textlink="">
      <cdr:nvSpPr>
        <cdr:cNvPr id="5" name="TextBox 4"/>
        <cdr:cNvSpPr txBox="1"/>
      </cdr:nvSpPr>
      <cdr:spPr>
        <a:xfrm xmlns:a="http://schemas.openxmlformats.org/drawingml/2006/main">
          <a:off x="1828800" y="1066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0.41071</cdr:x>
      <cdr:y>0.42424</cdr:y>
    </cdr:from>
    <cdr:to>
      <cdr:x>0.73214</cdr:x>
      <cdr:y>0.54545</cdr:y>
    </cdr:to>
    <cdr:sp macro="" textlink="">
      <cdr:nvSpPr>
        <cdr:cNvPr id="6" name="TextBox 5"/>
        <cdr:cNvSpPr txBox="1"/>
      </cdr:nvSpPr>
      <cdr:spPr>
        <a:xfrm xmlns:a="http://schemas.openxmlformats.org/drawingml/2006/main">
          <a:off x="1752600" y="1066800"/>
          <a:ext cx="1371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solidFill>
                <a:srgbClr val="00B050"/>
              </a:solidFill>
            </a:rPr>
            <a:t>EOR 35.6 MMbbls</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0.35626</cdr:x>
      <cdr:y>0.11117</cdr:y>
    </cdr:from>
    <cdr:to>
      <cdr:x>0.36192</cdr:x>
      <cdr:y>0.11844</cdr:y>
    </cdr:to>
    <cdr:sp macro="" textlink="">
      <cdr:nvSpPr>
        <cdr:cNvPr id="3" name="TextBox 2"/>
        <cdr:cNvSpPr txBox="1"/>
      </cdr:nvSpPr>
      <cdr:spPr>
        <a:xfrm xmlns:a="http://schemas.openxmlformats.org/drawingml/2006/main">
          <a:off x="3077308" y="699185"/>
          <a:ext cx="48846"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0.29406</cdr:x>
      <cdr:y>0.02913</cdr:y>
    </cdr:from>
    <cdr:to>
      <cdr:x>0.49057</cdr:x>
      <cdr:y>0.1864</cdr:y>
    </cdr:to>
    <cdr:sp macro="" textlink="">
      <cdr:nvSpPr>
        <cdr:cNvPr id="4" name="TextBox 3"/>
        <cdr:cNvSpPr txBox="1"/>
      </cdr:nvSpPr>
      <cdr:spPr>
        <a:xfrm xmlns:a="http://schemas.openxmlformats.org/drawingml/2006/main">
          <a:off x="2540000" y="183173"/>
          <a:ext cx="1697404" cy="989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0.30395</cdr:x>
      <cdr:y>0.09903</cdr:y>
    </cdr:from>
    <cdr:to>
      <cdr:x>0.42695</cdr:x>
      <cdr:y>0.28155</cdr:y>
    </cdr:to>
    <cdr:sp macro="" textlink="">
      <cdr:nvSpPr>
        <cdr:cNvPr id="5" name="TextBox 4"/>
        <cdr:cNvSpPr txBox="1"/>
      </cdr:nvSpPr>
      <cdr:spPr>
        <a:xfrm xmlns:a="http://schemas.openxmlformats.org/drawingml/2006/main">
          <a:off x="2625481" y="622788"/>
          <a:ext cx="1062404" cy="11478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0.67797</cdr:x>
      <cdr:y>0.72533</cdr:y>
    </cdr:from>
    <cdr:to>
      <cdr:x>0.91525</cdr:x>
      <cdr:y>0.81599</cdr:y>
    </cdr:to>
    <cdr:sp macro="" textlink="">
      <cdr:nvSpPr>
        <cdr:cNvPr id="6" name="TextBox 1"/>
        <cdr:cNvSpPr txBox="1"/>
      </cdr:nvSpPr>
      <cdr:spPr>
        <a:xfrm xmlns:a="http://schemas.openxmlformats.org/drawingml/2006/main">
          <a:off x="3048000" y="1828800"/>
          <a:ext cx="1066800"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FF0000"/>
              </a:solidFill>
            </a:rPr>
            <a:t>2.8 MM tonnes</a:t>
          </a:r>
          <a:endParaRPr lang="en-US" sz="1000" b="1" dirty="0">
            <a:solidFill>
              <a:srgbClr val="FF0000"/>
            </a:solidFill>
          </a:endParaRPr>
        </a:p>
      </cdr:txBody>
    </cdr:sp>
  </cdr:relSizeAnchor>
  <cdr:relSizeAnchor xmlns:cdr="http://schemas.openxmlformats.org/drawingml/2006/chartDrawing">
    <cdr:from>
      <cdr:x>0.14689</cdr:x>
      <cdr:y>0.63466</cdr:y>
    </cdr:from>
    <cdr:to>
      <cdr:x>0.42044</cdr:x>
      <cdr:y>0.75555</cdr:y>
    </cdr:to>
    <cdr:sp macro="" textlink="">
      <cdr:nvSpPr>
        <cdr:cNvPr id="7" name="TextBox 6"/>
        <cdr:cNvSpPr txBox="1"/>
      </cdr:nvSpPr>
      <cdr:spPr>
        <a:xfrm xmlns:a="http://schemas.openxmlformats.org/drawingml/2006/main">
          <a:off x="660399" y="1600200"/>
          <a:ext cx="1229826" cy="3048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solidFill>
                <a:srgbClr val="00B050"/>
              </a:solidFill>
            </a:rPr>
            <a:t>EOR 10.8 MMbbls</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0.68421</cdr:x>
      <cdr:y>0.64706</cdr:y>
    </cdr:from>
    <cdr:to>
      <cdr:x>0.89474</cdr:x>
      <cdr:y>1</cdr:y>
    </cdr:to>
    <cdr:sp macro="" textlink="">
      <cdr:nvSpPr>
        <cdr:cNvPr id="2" name="TextBox 1"/>
        <cdr:cNvSpPr txBox="1"/>
      </cdr:nvSpPr>
      <cdr:spPr>
        <a:xfrm xmlns:a="http://schemas.openxmlformats.org/drawingml/2006/main">
          <a:off x="2971800" y="227584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solidFill>
                <a:srgbClr val="FF0000"/>
              </a:solidFill>
            </a:rPr>
            <a:t>2.0 MM tonnes</a:t>
          </a:r>
        </a:p>
        <a:p xmlns:a="http://schemas.openxmlformats.org/drawingml/2006/main">
          <a:r>
            <a:rPr lang="en-US" sz="1100" dirty="0" smtClean="0"/>
            <a:t>c</a:t>
          </a:r>
          <a:endParaRPr lang="en-US" sz="1100" dirty="0"/>
        </a:p>
      </cdr:txBody>
    </cdr:sp>
  </cdr:relSizeAnchor>
  <cdr:relSizeAnchor xmlns:cdr="http://schemas.openxmlformats.org/drawingml/2006/chartDrawing">
    <cdr:from>
      <cdr:x>0.15789</cdr:x>
      <cdr:y>0.58431</cdr:y>
    </cdr:from>
    <cdr:to>
      <cdr:x>0.48504</cdr:x>
      <cdr:y>0.73137</cdr:y>
    </cdr:to>
    <cdr:sp macro="" textlink="">
      <cdr:nvSpPr>
        <cdr:cNvPr id="3" name="TextBox 2"/>
        <cdr:cNvSpPr txBox="1"/>
      </cdr:nvSpPr>
      <cdr:spPr>
        <a:xfrm xmlns:a="http://schemas.openxmlformats.org/drawingml/2006/main">
          <a:off x="685800" y="1513841"/>
          <a:ext cx="1420943" cy="3810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solidFill>
                <a:srgbClr val="00B050"/>
              </a:solidFill>
            </a:rPr>
            <a:t>EOR 2.2 MMbbls</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1324830-AB0A-431C-8674-22B94F23D9BE}" type="datetimeFigureOut">
              <a:rPr lang="en-US" smtClean="0"/>
              <a:t>5/24/2019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AD4EB72-98B7-46DB-9EA4-020AF89683C8}" type="slidenum">
              <a:rPr lang="en-US" smtClean="0"/>
              <a:t>‹#›</a:t>
            </a:fld>
            <a:endParaRPr lang="en-US" dirty="0"/>
          </a:p>
        </p:txBody>
      </p:sp>
    </p:spTree>
    <p:extLst>
      <p:ext uri="{BB962C8B-B14F-4D97-AF65-F5344CB8AC3E}">
        <p14:creationId xmlns:p14="http://schemas.microsoft.com/office/powerpoint/2010/main" val="119867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42E58C5C-2D54-4947-A478-9F9DFA2C4F09}"/>
              </a:ext>
            </a:extLst>
          </p:cNvPr>
          <p:cNvSpPr>
            <a:spLocks noGrp="1"/>
          </p:cNvSpPr>
          <p:nvPr>
            <p:ph type="body" idx="1"/>
          </p:nvPr>
        </p:nvSpPr>
        <p:spPr/>
        <p:txBody>
          <a:bodyPr/>
          <a:lstStyle/>
          <a:p>
            <a:pPr marL="171450" indent="-171450">
              <a:buFont typeface="Arial" panose="020B0604020202020204" pitchFamily="34" charset="0"/>
              <a:buChar char="•"/>
            </a:pPr>
            <a:r>
              <a:rPr lang="en-AU" dirty="0"/>
              <a:t>A number of simulations were performed in order to asses the sensitivity of oil production and CO2 geosequestration potential to critical operational parameters</a:t>
            </a:r>
          </a:p>
          <a:p>
            <a:pPr marL="171450" indent="-171450">
              <a:buFont typeface="Arial" panose="020B0604020202020204" pitchFamily="34" charset="0"/>
              <a:buChar char="•"/>
            </a:pPr>
            <a:r>
              <a:rPr lang="en-AU" dirty="0"/>
              <a:t>These two parameters are injection rate and injection time</a:t>
            </a:r>
          </a:p>
          <a:p>
            <a:pPr marL="171450" indent="-171450">
              <a:buFont typeface="Arial" panose="020B0604020202020204" pitchFamily="34" charset="0"/>
              <a:buChar char="•"/>
            </a:pPr>
            <a:r>
              <a:rPr lang="en-AU" dirty="0"/>
              <a:t>Four different cases were created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fld id="{3C8D8153-2EB6-496F-908D-71AF89828355}" type="datetime1">
              <a:rPr lang="en-AU" smtClean="0"/>
              <a:t>24/05/2019</a:t>
            </a:fld>
            <a:endParaRPr lang="en-AU" dirty="0"/>
          </a:p>
        </p:txBody>
      </p:sp>
      <p:sp>
        <p:nvSpPr>
          <p:cNvPr id="5" name="Slide Number Placeholder 4"/>
          <p:cNvSpPr>
            <a:spLocks noGrp="1"/>
          </p:cNvSpPr>
          <p:nvPr>
            <p:ph type="sldNum" sz="quarter" idx="11"/>
          </p:nvPr>
        </p:nvSpPr>
        <p:spPr/>
        <p:txBody>
          <a:bodyPr/>
          <a:lstStyle/>
          <a:p>
            <a:fld id="{7B1CD415-6BE7-4F30-8CBD-759C316016F2}" type="slidenum">
              <a:rPr lang="en-AU" smtClean="0"/>
              <a:t>13</a:t>
            </a:fld>
            <a:endParaRPr lang="en-AU" dirty="0"/>
          </a:p>
        </p:txBody>
      </p:sp>
    </p:spTree>
    <p:extLst>
      <p:ext uri="{BB962C8B-B14F-4D97-AF65-F5344CB8AC3E}">
        <p14:creationId xmlns:p14="http://schemas.microsoft.com/office/powerpoint/2010/main" val="463274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17</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3</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F396E3E-CEA4-40C5-8573-D6DF2FF8BFA6}" type="slidenum">
              <a:rPr lang="en-AU" smtClean="0"/>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42E58C5C-2D54-4947-A478-9F9DFA2C4F09}"/>
              </a:ext>
            </a:extLst>
          </p:cNvPr>
          <p:cNvSpPr>
            <a:spLocks noGrp="1"/>
          </p:cNvSpPr>
          <p:nvPr>
            <p:ph type="body" idx="1"/>
          </p:nvPr>
        </p:nvSpPr>
        <p:spPr/>
        <p:txBody>
          <a:bodyPr/>
          <a:lstStyle/>
          <a:p>
            <a:pPr marL="171450" indent="-171450">
              <a:buFont typeface="Arial" panose="020B0604020202020204" pitchFamily="34" charset="0"/>
              <a:buChar char="•"/>
            </a:pPr>
            <a:r>
              <a:rPr lang="en-AU" dirty="0"/>
              <a:t>A number of simulations were performed in order to asses the sensitivity of oil production and CO2 geosequestration potential to critical operational parameters</a:t>
            </a:r>
          </a:p>
          <a:p>
            <a:pPr marL="171450" indent="-171450">
              <a:buFont typeface="Arial" panose="020B0604020202020204" pitchFamily="34" charset="0"/>
              <a:buChar char="•"/>
            </a:pPr>
            <a:r>
              <a:rPr lang="en-AU" dirty="0"/>
              <a:t>These two parameters are injection rate and injection time</a:t>
            </a:r>
          </a:p>
          <a:p>
            <a:pPr marL="171450" indent="-171450">
              <a:buFont typeface="Arial" panose="020B0604020202020204" pitchFamily="34" charset="0"/>
              <a:buChar char="•"/>
            </a:pPr>
            <a:r>
              <a:rPr lang="en-AU" dirty="0"/>
              <a:t>Four different cases were created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374990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88934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258273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42070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108687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324476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276598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328695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338738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121935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4C4B0-D277-4546-B021-AD013710C530}" type="datetimeFigureOut">
              <a:rPr lang="en-US" smtClean="0"/>
              <a:t>5/24/2019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4CEA74-EA09-4BF2-9552-FE1954753853}" type="slidenum">
              <a:rPr lang="en-US" smtClean="0"/>
              <a:t>‹#›</a:t>
            </a:fld>
            <a:endParaRPr lang="en-US" dirty="0"/>
          </a:p>
        </p:txBody>
      </p:sp>
    </p:spTree>
    <p:extLst>
      <p:ext uri="{BB962C8B-B14F-4D97-AF65-F5344CB8AC3E}">
        <p14:creationId xmlns:p14="http://schemas.microsoft.com/office/powerpoint/2010/main" val="366312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4C4B0-D277-4546-B021-AD013710C530}" type="datetimeFigureOut">
              <a:rPr lang="en-US" smtClean="0"/>
              <a:t>5/24/2019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CEA74-EA09-4BF2-9552-FE1954753853}" type="slidenum">
              <a:rPr lang="en-US" smtClean="0"/>
              <a:t>‹#›</a:t>
            </a:fld>
            <a:endParaRPr lang="en-US" dirty="0"/>
          </a:p>
        </p:txBody>
      </p:sp>
    </p:spTree>
    <p:extLst>
      <p:ext uri="{BB962C8B-B14F-4D97-AF65-F5344CB8AC3E}">
        <p14:creationId xmlns:p14="http://schemas.microsoft.com/office/powerpoint/2010/main" val="1590809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981200"/>
            <a:ext cx="8686800" cy="2431435"/>
          </a:xfrm>
          <a:prstGeom prst="rect">
            <a:avLst/>
          </a:prstGeom>
        </p:spPr>
        <p:txBody>
          <a:bodyPr wrap="square">
            <a:spAutoFit/>
          </a:bodyPr>
          <a:lstStyle/>
          <a:p>
            <a:pPr algn="ctr"/>
            <a:r>
              <a:rPr lang="en-US" sz="4000" b="1" dirty="0" smtClean="0"/>
              <a:t>MOONIE CO2-EOR Project</a:t>
            </a:r>
          </a:p>
          <a:p>
            <a:pPr algn="ctr"/>
            <a:endParaRPr lang="en-US" sz="2800" dirty="0"/>
          </a:p>
          <a:p>
            <a:pPr algn="ctr"/>
            <a:r>
              <a:rPr lang="en-US" sz="2800" dirty="0" smtClean="0"/>
              <a:t>APAC CCS Forum</a:t>
            </a:r>
          </a:p>
          <a:p>
            <a:pPr algn="ctr"/>
            <a:r>
              <a:rPr lang="en-US" sz="2800" dirty="0" smtClean="0"/>
              <a:t>May 2019</a:t>
            </a:r>
          </a:p>
          <a:p>
            <a:pPr algn="ctr"/>
            <a:endParaRPr lang="en-US" sz="2800" dirty="0"/>
          </a:p>
        </p:txBody>
      </p:sp>
    </p:spTree>
    <p:extLst>
      <p:ext uri="{BB962C8B-B14F-4D97-AF65-F5344CB8AC3E}">
        <p14:creationId xmlns:p14="http://schemas.microsoft.com/office/powerpoint/2010/main" val="845683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19200" y="304800"/>
            <a:ext cx="7086600" cy="704850"/>
          </a:xfrm>
        </p:spPr>
        <p:txBody>
          <a:bodyPr>
            <a:normAutofit fontScale="90000"/>
          </a:bodyPr>
          <a:lstStyle/>
          <a:p>
            <a:r>
              <a:rPr lang="en-AU" dirty="0" smtClean="0"/>
              <a:t>Sourcing CO</a:t>
            </a:r>
            <a:r>
              <a:rPr lang="en-AU" baseline="-25000" dirty="0" smtClean="0"/>
              <a:t>2 </a:t>
            </a:r>
            <a:endParaRPr lang="en-US" dirty="0"/>
          </a:p>
        </p:txBody>
      </p:sp>
      <p:sp>
        <p:nvSpPr>
          <p:cNvPr id="18" name="Content Placeholder 2"/>
          <p:cNvSpPr>
            <a:spLocks noGrp="1"/>
          </p:cNvSpPr>
          <p:nvPr>
            <p:ph type="subTitle" idx="1"/>
          </p:nvPr>
        </p:nvSpPr>
        <p:spPr>
          <a:xfrm>
            <a:off x="228600" y="1149747"/>
            <a:ext cx="87630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smtClean="0"/>
              <a:t>Planning reliable long term industrial quality CO</a:t>
            </a:r>
            <a:r>
              <a:rPr lang="en-AU" sz="2000" baseline="-25000" dirty="0" smtClean="0"/>
              <a:t>2 </a:t>
            </a:r>
            <a:r>
              <a:rPr lang="en-AU" sz="2000" dirty="0" smtClean="0"/>
              <a:t>source from </a:t>
            </a:r>
            <a:r>
              <a:rPr lang="en-AU" sz="2000" dirty="0"/>
              <a:t>post </a:t>
            </a:r>
            <a:r>
              <a:rPr lang="en-AU" sz="2000" dirty="0" smtClean="0"/>
              <a:t>combustion </a:t>
            </a:r>
            <a:r>
              <a:rPr lang="en-AU" sz="2000" dirty="0"/>
              <a:t>capture (PCC) </a:t>
            </a:r>
            <a:r>
              <a:rPr lang="en-AU" sz="2000" dirty="0" smtClean="0"/>
              <a:t>plant to be built </a:t>
            </a:r>
            <a:r>
              <a:rPr lang="en-AU" sz="2000" dirty="0" smtClean="0"/>
              <a:t>in SE Queensland. </a:t>
            </a:r>
            <a:r>
              <a:rPr lang="en-AU" sz="2000" dirty="0" smtClean="0"/>
              <a:t>All other options considered either unreliable are unreasonably costly.</a:t>
            </a:r>
            <a:endParaRPr lang="en-AU" sz="2000" dirty="0"/>
          </a:p>
          <a:p>
            <a:pPr lvl="1"/>
            <a:r>
              <a:rPr lang="en-AU" sz="2000" dirty="0" smtClean="0"/>
              <a:t>Front End Engineering Design (FEED) for </a:t>
            </a:r>
            <a:r>
              <a:rPr lang="en-AU" sz="2000" dirty="0"/>
              <a:t>PCC </a:t>
            </a:r>
            <a:r>
              <a:rPr lang="en-AU" sz="2000" dirty="0" smtClean="0"/>
              <a:t>plant of </a:t>
            </a:r>
            <a:r>
              <a:rPr lang="en-AU" sz="2000" dirty="0"/>
              <a:t>120,000 tonnes/year (6 </a:t>
            </a:r>
            <a:r>
              <a:rPr lang="en-AU" sz="2000" dirty="0" err="1" smtClean="0"/>
              <a:t>mmSCFD</a:t>
            </a:r>
            <a:r>
              <a:rPr lang="en-AU" sz="2000" dirty="0"/>
              <a:t>) </a:t>
            </a:r>
            <a:r>
              <a:rPr lang="en-AU" sz="2000" dirty="0" smtClean="0"/>
              <a:t>completed</a:t>
            </a:r>
            <a:r>
              <a:rPr lang="en-AU" sz="2000" dirty="0"/>
              <a:t>.</a:t>
            </a:r>
            <a:endParaRPr lang="en-AU" sz="2000" dirty="0"/>
          </a:p>
          <a:p>
            <a:pPr lvl="1"/>
            <a:r>
              <a:rPr lang="en-AU" sz="2000" dirty="0" smtClean="0"/>
              <a:t>Supported by COAL21 </a:t>
            </a:r>
            <a:r>
              <a:rPr lang="en-AU" sz="2000" dirty="0"/>
              <a:t>(in its pursuit of low emission options</a:t>
            </a:r>
            <a:r>
              <a:rPr lang="en-AU" sz="2000" dirty="0" smtClean="0"/>
              <a:t>) </a:t>
            </a:r>
            <a:endParaRPr lang="en-AU" sz="2000" dirty="0" smtClean="0"/>
          </a:p>
          <a:p>
            <a:pPr lvl="1"/>
            <a:r>
              <a:rPr lang="en-AU" sz="2000" dirty="0" smtClean="0"/>
              <a:t>CO</a:t>
            </a:r>
            <a:r>
              <a:rPr lang="en-AU" sz="2000" baseline="-25000" dirty="0" smtClean="0"/>
              <a:t>2 </a:t>
            </a:r>
            <a:r>
              <a:rPr lang="en-AU" sz="2000" dirty="0"/>
              <a:t>from </a:t>
            </a:r>
            <a:r>
              <a:rPr lang="en-AU" sz="2000" dirty="0" smtClean="0"/>
              <a:t>plant </a:t>
            </a:r>
            <a:r>
              <a:rPr lang="en-AU" sz="2000" dirty="0" smtClean="0"/>
              <a:t>likely to also be </a:t>
            </a:r>
            <a:r>
              <a:rPr lang="en-AU" sz="2000" dirty="0"/>
              <a:t>used </a:t>
            </a:r>
            <a:r>
              <a:rPr lang="en-AU" sz="2000" dirty="0" smtClean="0"/>
              <a:t>for a CCS </a:t>
            </a:r>
            <a:r>
              <a:rPr lang="en-AU" sz="2000" dirty="0"/>
              <a:t>research </a:t>
            </a:r>
            <a:r>
              <a:rPr lang="en-AU" sz="2000" dirty="0" smtClean="0"/>
              <a:t>project</a:t>
            </a:r>
            <a:endParaRPr lang="en-AU" sz="2000" dirty="0"/>
          </a:p>
          <a:p>
            <a:pPr lvl="1"/>
            <a:r>
              <a:rPr lang="en-AU" sz="2000" dirty="0" smtClean="0"/>
              <a:t>Plant </a:t>
            </a:r>
            <a:r>
              <a:rPr lang="en-AU" sz="2000" dirty="0"/>
              <a:t>FID Q3 </a:t>
            </a:r>
            <a:r>
              <a:rPr lang="en-AU" sz="2000" dirty="0" smtClean="0"/>
              <a:t>2019 and expected to be operational by Q1 2022 </a:t>
            </a:r>
          </a:p>
          <a:p>
            <a:pPr lvl="1"/>
            <a:r>
              <a:rPr lang="en-AU" sz="2000" dirty="0" smtClean="0"/>
              <a:t>CO</a:t>
            </a:r>
            <a:r>
              <a:rPr lang="en-AU" sz="2000" baseline="-25000" dirty="0" smtClean="0"/>
              <a:t>2 </a:t>
            </a:r>
            <a:r>
              <a:rPr lang="en-AU" sz="2000" dirty="0" smtClean="0"/>
              <a:t>trucking planned from </a:t>
            </a:r>
            <a:r>
              <a:rPr lang="en-AU" sz="2000" dirty="0" smtClean="0"/>
              <a:t>PCC plant to </a:t>
            </a:r>
            <a:r>
              <a:rPr lang="en-AU" sz="2000" dirty="0" smtClean="0"/>
              <a:t>Moonie for phase 1, phase 2 by pipeline</a:t>
            </a:r>
          </a:p>
        </p:txBody>
      </p:sp>
    </p:spTree>
    <p:extLst>
      <p:ext uri="{BB962C8B-B14F-4D97-AF65-F5344CB8AC3E}">
        <p14:creationId xmlns:p14="http://schemas.microsoft.com/office/powerpoint/2010/main" val="1371813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19200" y="304800"/>
            <a:ext cx="7086600" cy="704850"/>
          </a:xfrm>
        </p:spPr>
        <p:txBody>
          <a:bodyPr>
            <a:normAutofit fontScale="90000"/>
          </a:bodyPr>
          <a:lstStyle/>
          <a:p>
            <a:r>
              <a:rPr lang="en-AU" dirty="0"/>
              <a:t>Possible Sources of CO</a:t>
            </a:r>
            <a:r>
              <a:rPr lang="en-AU" baseline="-25000" dirty="0"/>
              <a:t>2 </a:t>
            </a:r>
            <a:endParaRPr lang="en-US" dirty="0"/>
          </a:p>
        </p:txBody>
      </p:sp>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79645"/>
            <a:ext cx="8036384" cy="454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693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413792" y="228600"/>
            <a:ext cx="8425408" cy="704850"/>
          </a:xfrm>
        </p:spPr>
        <p:txBody>
          <a:bodyPr>
            <a:normAutofit fontScale="90000"/>
          </a:bodyPr>
          <a:lstStyle/>
          <a:p>
            <a:r>
              <a:rPr lang="en-US" dirty="0" smtClean="0"/>
              <a:t>Indicative Full Field Recovery</a:t>
            </a:r>
            <a:endParaRPr lang="en-US" dirty="0"/>
          </a:p>
        </p:txBody>
      </p:sp>
      <p:sp>
        <p:nvSpPr>
          <p:cNvPr id="20" name="TextBox 19"/>
          <p:cNvSpPr txBox="1"/>
          <p:nvPr/>
        </p:nvSpPr>
        <p:spPr>
          <a:xfrm>
            <a:off x="228600" y="4953000"/>
            <a:ext cx="8686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Purchased CO</a:t>
            </a:r>
            <a:r>
              <a:rPr lang="en-US" baseline="-25000" dirty="0" smtClean="0"/>
              <a:t>2</a:t>
            </a:r>
            <a:r>
              <a:rPr lang="en-US" dirty="0" smtClean="0"/>
              <a:t> requirements &gt;8M tonnes</a:t>
            </a:r>
            <a:r>
              <a:rPr lang="en-US" dirty="0"/>
              <a:t> </a:t>
            </a:r>
            <a:r>
              <a:rPr lang="en-US" dirty="0" smtClean="0"/>
              <a:t>with peak rates of 1 M tonnes/annum  </a:t>
            </a:r>
          </a:p>
          <a:p>
            <a:pPr marL="285750" indent="-285750">
              <a:buFont typeface="Arial" panose="020B0604020202020204" pitchFamily="34" charset="0"/>
              <a:buChar char="•"/>
            </a:pPr>
            <a:r>
              <a:rPr lang="en-US" dirty="0" smtClean="0"/>
              <a:t>Post EOR sequestration would be considerably more in order of 15-20 </a:t>
            </a:r>
            <a:r>
              <a:rPr lang="en-US" dirty="0" err="1" smtClean="0"/>
              <a:t>Mtonnes</a:t>
            </a:r>
            <a:r>
              <a:rPr lang="en-US" dirty="0" smtClean="0"/>
              <a:t> (pressure dependent)</a:t>
            </a:r>
            <a:endParaRPr lang="en-US" dirty="0"/>
          </a:p>
        </p:txBody>
      </p:sp>
      <p:graphicFrame>
        <p:nvGraphicFramePr>
          <p:cNvPr id="21" name="Chart 20"/>
          <p:cNvGraphicFramePr/>
          <p:nvPr>
            <p:extLst>
              <p:ext uri="{D42A27DB-BD31-4B8C-83A1-F6EECF244321}">
                <p14:modId xmlns:p14="http://schemas.microsoft.com/office/powerpoint/2010/main" val="733007870"/>
              </p:ext>
            </p:extLst>
          </p:nvPr>
        </p:nvGraphicFramePr>
        <p:xfrm>
          <a:off x="575556" y="914400"/>
          <a:ext cx="7992888" cy="40342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909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21505"/>
            <a:ext cx="7128792" cy="432048"/>
          </a:xfrm>
        </p:spPr>
        <p:txBody>
          <a:bodyPr>
            <a:normAutofit fontScale="90000"/>
          </a:bodyPr>
          <a:lstStyle/>
          <a:p>
            <a:r>
              <a:rPr lang="en-AU" sz="2400" dirty="0" smtClean="0">
                <a:solidFill>
                  <a:srgbClr val="336600"/>
                </a:solidFill>
                <a:latin typeface="Calibri" pitchFamily="34" charset="0"/>
                <a:cs typeface="Calibri" pitchFamily="34" charset="0"/>
              </a:rPr>
              <a:t/>
            </a:r>
            <a:br>
              <a:rPr lang="en-AU" sz="2400" dirty="0" smtClean="0">
                <a:solidFill>
                  <a:srgbClr val="336600"/>
                </a:solidFill>
                <a:latin typeface="Calibri" pitchFamily="34" charset="0"/>
                <a:cs typeface="Calibri" pitchFamily="34" charset="0"/>
              </a:rPr>
            </a:br>
            <a:r>
              <a:rPr lang="en-AU" sz="2400" dirty="0" smtClean="0">
                <a:solidFill>
                  <a:srgbClr val="336600"/>
                </a:solidFill>
                <a:latin typeface="Calibri" pitchFamily="34" charset="0"/>
                <a:cs typeface="Calibri" pitchFamily="34" charset="0"/>
              </a:rPr>
              <a:t/>
            </a:r>
            <a:br>
              <a:rPr lang="en-AU" sz="2400" dirty="0" smtClean="0">
                <a:solidFill>
                  <a:srgbClr val="336600"/>
                </a:solidFill>
                <a:latin typeface="Calibri" pitchFamily="34" charset="0"/>
                <a:cs typeface="Calibri" pitchFamily="34" charset="0"/>
              </a:rPr>
            </a:br>
            <a:r>
              <a:rPr lang="en-AU" sz="3600" dirty="0" smtClean="0">
                <a:latin typeface="Calibri" pitchFamily="34" charset="0"/>
                <a:cs typeface="Calibri" pitchFamily="34" charset="0"/>
              </a:rPr>
              <a:t>OIL Business Sustainability is via CCUS</a:t>
            </a:r>
            <a:r>
              <a:rPr lang="en-AU" dirty="0">
                <a:solidFill>
                  <a:prstClr val="black"/>
                </a:solidFill>
                <a:latin typeface="Arial Narrow (Body)"/>
              </a:rPr>
              <a:t/>
            </a:r>
            <a:br>
              <a:rPr lang="en-AU" dirty="0">
                <a:solidFill>
                  <a:prstClr val="black"/>
                </a:solidFill>
                <a:latin typeface="Arial Narrow (Body)"/>
              </a:rPr>
            </a:br>
            <a:r>
              <a:rPr lang="en-AU" dirty="0">
                <a:solidFill>
                  <a:srgbClr val="336600"/>
                </a:solidFill>
                <a:latin typeface="Calibri" pitchFamily="34" charset="0"/>
                <a:cs typeface="Calibri" pitchFamily="34" charset="0"/>
              </a:rPr>
              <a:t/>
            </a:r>
            <a:br>
              <a:rPr lang="en-AU" dirty="0">
                <a:solidFill>
                  <a:srgbClr val="336600"/>
                </a:solidFill>
                <a:latin typeface="Calibri" pitchFamily="34" charset="0"/>
                <a:cs typeface="Calibri" pitchFamily="34" charset="0"/>
              </a:rPr>
            </a:br>
            <a:endParaRPr lang="en-US" dirty="0"/>
          </a:p>
        </p:txBody>
      </p:sp>
      <p:sp>
        <p:nvSpPr>
          <p:cNvPr id="4" name="Subtitle 3"/>
          <p:cNvSpPr>
            <a:spLocks noGrp="1"/>
          </p:cNvSpPr>
          <p:nvPr>
            <p:ph type="subTitle" idx="1"/>
          </p:nvPr>
        </p:nvSpPr>
        <p:spPr>
          <a:xfrm>
            <a:off x="0" y="908720"/>
            <a:ext cx="9144000" cy="7611314"/>
          </a:xfrm>
          <a:prstGeom prst="rect">
            <a:avLst/>
          </a:prstGeom>
        </p:spPr>
        <p:txBody>
          <a:bodyPr wrap="square">
            <a:spAutoFit/>
          </a:bodyPr>
          <a:lstStyle/>
          <a:p>
            <a:pPr marL="342900" lvl="0" indent="-342900" algn="l">
              <a:spcAft>
                <a:spcPts val="1800"/>
              </a:spcAft>
              <a:buClr>
                <a:srgbClr val="336600"/>
              </a:buClr>
              <a:buFont typeface="Arial" pitchFamily="34" charset="0"/>
              <a:buChar char="•"/>
            </a:pPr>
            <a:r>
              <a:rPr lang="en-AU" sz="1600" dirty="0" smtClean="0">
                <a:solidFill>
                  <a:prstClr val="black"/>
                </a:solidFill>
                <a:latin typeface="Arial Narrow (Body)"/>
              </a:rPr>
              <a:t>81-1/2% of GHG Emissions come from Oil Combustion and Use (balance reservoir to fuel tank)</a:t>
            </a:r>
          </a:p>
          <a:p>
            <a:pPr marL="342900" lvl="0" indent="-342900" algn="l">
              <a:spcAft>
                <a:spcPts val="1800"/>
              </a:spcAft>
              <a:buClr>
                <a:srgbClr val="336600"/>
              </a:buClr>
              <a:buFont typeface="Arial" pitchFamily="34" charset="0"/>
              <a:buChar char="•"/>
            </a:pPr>
            <a:r>
              <a:rPr lang="en-AU" sz="1600" dirty="0" smtClean="0">
                <a:solidFill>
                  <a:prstClr val="black"/>
                </a:solidFill>
                <a:latin typeface="Arial Narrow (Body)"/>
              </a:rPr>
              <a:t>Combustion is from: power generation (3</a:t>
            </a:r>
            <a:r>
              <a:rPr lang="en-AU" sz="1600" baseline="30000" dirty="0" smtClean="0">
                <a:solidFill>
                  <a:prstClr val="black"/>
                </a:solidFill>
                <a:latin typeface="Arial Narrow (Body)"/>
              </a:rPr>
              <a:t>rd</a:t>
            </a:r>
            <a:r>
              <a:rPr lang="en-AU" sz="1600" dirty="0" smtClean="0">
                <a:solidFill>
                  <a:prstClr val="black"/>
                </a:solidFill>
                <a:latin typeface="Arial Narrow (Body)"/>
              </a:rPr>
              <a:t> world countries), heavy transport (planes ocean going vessels, trains and trucks), light transport (passenger vehicles), plastics and plastic products manufacture</a:t>
            </a:r>
          </a:p>
          <a:p>
            <a:pPr marL="342900" lvl="0" indent="-342900" algn="l">
              <a:spcAft>
                <a:spcPts val="1800"/>
              </a:spcAft>
              <a:buClr>
                <a:srgbClr val="336600"/>
              </a:buClr>
              <a:buFont typeface="Arial" pitchFamily="34" charset="0"/>
              <a:buChar char="•"/>
            </a:pPr>
            <a:r>
              <a:rPr lang="en-AU" sz="1600" dirty="0" smtClean="0">
                <a:solidFill>
                  <a:prstClr val="black"/>
                </a:solidFill>
                <a:latin typeface="Arial Narrow (Body)"/>
              </a:rPr>
              <a:t>World oil use split is approximately:1/3 plastics and plastics manufacturing, 1/3 heavy transport, 1/6 light transport, 1/6 power generation.</a:t>
            </a:r>
          </a:p>
          <a:p>
            <a:pPr marL="342900" lvl="0" indent="-342900" algn="l">
              <a:spcAft>
                <a:spcPts val="1800"/>
              </a:spcAft>
              <a:buClr>
                <a:srgbClr val="336600"/>
              </a:buClr>
              <a:buFont typeface="Arial" pitchFamily="34" charset="0"/>
              <a:buChar char="•"/>
            </a:pPr>
            <a:r>
              <a:rPr lang="en-AU" sz="1600" dirty="0" smtClean="0">
                <a:solidFill>
                  <a:prstClr val="black"/>
                </a:solidFill>
                <a:latin typeface="Arial Narrow (Body)"/>
              </a:rPr>
              <a:t>Oil consumption is increasing as third world countries move up the social progress index (India and China leading) from 0.5L/day per person to 40-50L/day per person. 600million barrels of increased demand in 2018 alone.</a:t>
            </a:r>
          </a:p>
          <a:p>
            <a:pPr marL="342900" lvl="0" indent="-342900" algn="l">
              <a:spcAft>
                <a:spcPts val="1800"/>
              </a:spcAft>
              <a:buClr>
                <a:srgbClr val="336600"/>
              </a:buClr>
              <a:buFont typeface="Arial" pitchFamily="34" charset="0"/>
              <a:buChar char="•"/>
            </a:pPr>
            <a:r>
              <a:rPr lang="en-AU" sz="1600" dirty="0" smtClean="0">
                <a:solidFill>
                  <a:prstClr val="black"/>
                </a:solidFill>
                <a:latin typeface="Arial Narrow (Body)"/>
              </a:rPr>
              <a:t>The only way to reduce Emissions is by: </a:t>
            </a:r>
          </a:p>
          <a:p>
            <a:pPr marL="685800" lvl="1" indent="-342900" algn="l">
              <a:spcAft>
                <a:spcPts val="1800"/>
              </a:spcAft>
              <a:buClr>
                <a:srgbClr val="336600"/>
              </a:buClr>
              <a:buFont typeface="Wingdings" panose="05000000000000000000" pitchFamily="2" charset="2"/>
              <a:buChar char="Ø"/>
            </a:pPr>
            <a:r>
              <a:rPr lang="en-AU" sz="1300" dirty="0" smtClean="0">
                <a:solidFill>
                  <a:prstClr val="black"/>
                </a:solidFill>
                <a:latin typeface="Arial Narrow (Body)"/>
              </a:rPr>
              <a:t>Moving to EV’s, electric trains and trucks and non oil generated power where there is infrastructure and sufficient clean energy supply (progressing  in Australia but a lot to be done, let alone India and 3</a:t>
            </a:r>
            <a:r>
              <a:rPr lang="en-AU" sz="1300" baseline="30000" dirty="0" smtClean="0">
                <a:solidFill>
                  <a:prstClr val="black"/>
                </a:solidFill>
                <a:latin typeface="Arial Narrow (Body)"/>
              </a:rPr>
              <a:t>rd</a:t>
            </a:r>
            <a:r>
              <a:rPr lang="en-AU" sz="1300" dirty="0" smtClean="0">
                <a:solidFill>
                  <a:prstClr val="black"/>
                </a:solidFill>
                <a:latin typeface="Arial Narrow (Body)"/>
              </a:rPr>
              <a:t> world countries)</a:t>
            </a:r>
          </a:p>
          <a:p>
            <a:pPr marL="685800" lvl="1" indent="-342900" algn="l">
              <a:spcAft>
                <a:spcPts val="1800"/>
              </a:spcAft>
              <a:buClr>
                <a:srgbClr val="336600"/>
              </a:buClr>
              <a:buFont typeface="Wingdings" panose="05000000000000000000" pitchFamily="2" charset="2"/>
              <a:buChar char="Ø"/>
            </a:pPr>
            <a:r>
              <a:rPr lang="en-AU" sz="1300" dirty="0" smtClean="0">
                <a:solidFill>
                  <a:prstClr val="black"/>
                </a:solidFill>
                <a:latin typeface="Arial Narrow (Body)"/>
              </a:rPr>
              <a:t>Moving to gas fired ships</a:t>
            </a:r>
          </a:p>
          <a:p>
            <a:pPr marL="685800" lvl="1" indent="-342900" algn="l">
              <a:spcAft>
                <a:spcPts val="1800"/>
              </a:spcAft>
              <a:buClr>
                <a:srgbClr val="336600"/>
              </a:buClr>
              <a:buFont typeface="Wingdings" panose="05000000000000000000" pitchFamily="2" charset="2"/>
              <a:buChar char="Ø"/>
            </a:pPr>
            <a:r>
              <a:rPr lang="en-AU" sz="1300" dirty="0" smtClean="0">
                <a:solidFill>
                  <a:prstClr val="black"/>
                </a:solidFill>
                <a:latin typeface="Arial Narrow (Body)"/>
              </a:rPr>
              <a:t>AND Using CO</a:t>
            </a:r>
            <a:r>
              <a:rPr lang="en-AU" sz="1300" baseline="-25000" dirty="0" smtClean="0">
                <a:solidFill>
                  <a:prstClr val="black"/>
                </a:solidFill>
                <a:latin typeface="Arial Narrow (Body)"/>
              </a:rPr>
              <a:t>2</a:t>
            </a:r>
            <a:r>
              <a:rPr lang="en-AU" sz="1300" dirty="0" smtClean="0">
                <a:solidFill>
                  <a:prstClr val="black"/>
                </a:solidFill>
                <a:latin typeface="Arial Narrow (Body)"/>
              </a:rPr>
              <a:t> from thermal coal fired power plants and </a:t>
            </a:r>
            <a:r>
              <a:rPr lang="en-AU" sz="1300" b="1" u="sng" dirty="0" smtClean="0">
                <a:solidFill>
                  <a:prstClr val="black"/>
                </a:solidFill>
                <a:latin typeface="Arial Narrow (Body)"/>
              </a:rPr>
              <a:t>sequestering</a:t>
            </a:r>
            <a:r>
              <a:rPr lang="en-AU" sz="1300" dirty="0" smtClean="0">
                <a:solidFill>
                  <a:prstClr val="black"/>
                </a:solidFill>
                <a:latin typeface="Arial Narrow (Body)"/>
              </a:rPr>
              <a:t> 1mT per barrel of oil produced (CCUS)</a:t>
            </a:r>
          </a:p>
          <a:p>
            <a:pPr marL="171450" indent="-285750" algn="l">
              <a:spcAft>
                <a:spcPts val="1800"/>
              </a:spcAft>
              <a:buClr>
                <a:srgbClr val="336600"/>
              </a:buClr>
              <a:buFont typeface="Arial" panose="020B0604020202020204" pitchFamily="34" charset="0"/>
              <a:buChar char="•"/>
            </a:pPr>
            <a:r>
              <a:rPr lang="en-AU" sz="1600" dirty="0" smtClean="0">
                <a:solidFill>
                  <a:prstClr val="black"/>
                </a:solidFill>
                <a:latin typeface="Arial Narrow (Body)"/>
              </a:rPr>
              <a:t>Greener than Ethanol fuel (which </a:t>
            </a:r>
            <a:r>
              <a:rPr lang="en-AU" sz="1600" b="1" u="sng" dirty="0" smtClean="0">
                <a:solidFill>
                  <a:prstClr val="black"/>
                </a:solidFill>
                <a:latin typeface="Arial Narrow (Body)"/>
              </a:rPr>
              <a:t>emits</a:t>
            </a:r>
            <a:r>
              <a:rPr lang="en-AU" sz="1600" dirty="0" smtClean="0">
                <a:solidFill>
                  <a:prstClr val="black"/>
                </a:solidFill>
                <a:latin typeface="Arial Narrow (Body)"/>
              </a:rPr>
              <a:t> CO</a:t>
            </a:r>
            <a:r>
              <a:rPr lang="en-AU" sz="1600" baseline="-25000" dirty="0" smtClean="0">
                <a:solidFill>
                  <a:prstClr val="black"/>
                </a:solidFill>
                <a:latin typeface="Arial Narrow (Body)"/>
              </a:rPr>
              <a:t>2</a:t>
            </a:r>
            <a:r>
              <a:rPr lang="en-AU" sz="1600" dirty="0" smtClean="0">
                <a:solidFill>
                  <a:prstClr val="black"/>
                </a:solidFill>
                <a:latin typeface="Arial Narrow (Body)"/>
              </a:rPr>
              <a:t> for each barrel produced) – yet people buy E10??</a:t>
            </a:r>
          </a:p>
          <a:p>
            <a:pPr marL="342900" lvl="0" indent="-342900" algn="l">
              <a:spcAft>
                <a:spcPts val="1800"/>
              </a:spcAft>
              <a:buClr>
                <a:srgbClr val="336600"/>
              </a:buClr>
              <a:buFont typeface="Arial" pitchFamily="34" charset="0"/>
              <a:buChar char="•"/>
            </a:pPr>
            <a:endParaRPr lang="en-AU" sz="1600" dirty="0" smtClean="0">
              <a:solidFill>
                <a:prstClr val="black"/>
              </a:solidFill>
              <a:latin typeface="Arial Narrow (Body)"/>
            </a:endParaRPr>
          </a:p>
          <a:p>
            <a:pPr lvl="0" algn="l">
              <a:spcAft>
                <a:spcPts val="1800"/>
              </a:spcAft>
              <a:buClr>
                <a:srgbClr val="336600"/>
              </a:buClr>
            </a:pPr>
            <a:endParaRPr lang="en-AU" sz="1600" dirty="0" smtClean="0">
              <a:solidFill>
                <a:prstClr val="black"/>
              </a:solidFill>
              <a:latin typeface="Arial Narrow (Body)"/>
            </a:endParaRPr>
          </a:p>
          <a:p>
            <a:pPr marL="342900" lvl="0" indent="-342900" algn="l">
              <a:spcAft>
                <a:spcPts val="1800"/>
              </a:spcAft>
              <a:buClr>
                <a:srgbClr val="336600"/>
              </a:buClr>
              <a:buFont typeface="Arial" pitchFamily="34" charset="0"/>
              <a:buChar char="•"/>
            </a:pPr>
            <a:endParaRPr lang="en-AU" sz="1600" dirty="0" smtClean="0">
              <a:solidFill>
                <a:prstClr val="black"/>
              </a:solidFill>
              <a:latin typeface="Arial Narrow (Body)"/>
            </a:endParaRPr>
          </a:p>
        </p:txBody>
      </p:sp>
    </p:spTree>
    <p:extLst>
      <p:ext uri="{BB962C8B-B14F-4D97-AF65-F5344CB8AC3E}">
        <p14:creationId xmlns:p14="http://schemas.microsoft.com/office/powerpoint/2010/main" val="3288062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914400" y="76200"/>
            <a:ext cx="7086600" cy="704850"/>
          </a:xfrm>
        </p:spPr>
        <p:txBody>
          <a:bodyPr>
            <a:normAutofit fontScale="90000"/>
          </a:bodyPr>
          <a:lstStyle/>
          <a:p>
            <a:r>
              <a:rPr lang="en-US" dirty="0" smtClean="0"/>
              <a:t>Federal Subsidy Options</a:t>
            </a:r>
            <a:endParaRPr lang="en-US" dirty="0"/>
          </a:p>
        </p:txBody>
      </p:sp>
      <p:sp>
        <p:nvSpPr>
          <p:cNvPr id="18" name="Content Placeholder 2"/>
          <p:cNvSpPr>
            <a:spLocks noGrp="1"/>
          </p:cNvSpPr>
          <p:nvPr>
            <p:ph type="subTitle" idx="1"/>
          </p:nvPr>
        </p:nvSpPr>
        <p:spPr>
          <a:xfrm>
            <a:off x="533400" y="838200"/>
            <a:ext cx="8229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dirty="0" smtClean="0"/>
              <a:t>New tech generally requires a period of subsidies, whether PV panels, </a:t>
            </a:r>
            <a:r>
              <a:rPr lang="en-AU" sz="2000" dirty="0" err="1" smtClean="0"/>
              <a:t>windpower</a:t>
            </a:r>
            <a:r>
              <a:rPr lang="en-AU" sz="2000" dirty="0" smtClean="0"/>
              <a:t> or now CCUS</a:t>
            </a:r>
          </a:p>
          <a:p>
            <a:pPr marL="0" indent="0">
              <a:buNone/>
            </a:pPr>
            <a:r>
              <a:rPr lang="en-AU" sz="2000" dirty="0" smtClean="0"/>
              <a:t>First approach by BEL was for:</a:t>
            </a:r>
          </a:p>
          <a:p>
            <a:r>
              <a:rPr lang="en-AU" sz="2000" dirty="0" smtClean="0"/>
              <a:t>Australian Carbon Credit Units (ACCU)</a:t>
            </a:r>
          </a:p>
          <a:p>
            <a:pPr marL="742950" lvl="2" indent="-342900"/>
            <a:r>
              <a:rPr lang="en-AU" sz="2000" dirty="0" smtClean="0"/>
              <a:t>ACCU funding has been directed to avoidance and conversion rather that sequestering CO</a:t>
            </a:r>
            <a:r>
              <a:rPr lang="en-AU" sz="2000" baseline="-25000" dirty="0" smtClean="0"/>
              <a:t>2</a:t>
            </a:r>
          </a:p>
          <a:p>
            <a:pPr marL="400050" lvl="2" indent="0">
              <a:buNone/>
            </a:pPr>
            <a:endParaRPr lang="en-AU" sz="2000" dirty="0" smtClean="0"/>
          </a:p>
          <a:p>
            <a:pPr marL="0" lvl="1" indent="0">
              <a:buNone/>
            </a:pPr>
            <a:endParaRPr lang="en-AU" sz="2200" dirty="0"/>
          </a:p>
          <a:p>
            <a:endParaRPr lang="en-AU" sz="2000" dirty="0" smtClean="0"/>
          </a:p>
          <a:p>
            <a:endParaRPr lang="en-AU" sz="2000" dirty="0" smtClean="0"/>
          </a:p>
          <a:p>
            <a:endParaRPr lang="en-AU" sz="2000" dirty="0" smtClean="0"/>
          </a:p>
        </p:txBody>
      </p:sp>
      <p:pic>
        <p:nvPicPr>
          <p:cNvPr id="20" name="Picture 19"/>
          <p:cNvPicPr/>
          <p:nvPr/>
        </p:nvPicPr>
        <p:blipFill>
          <a:blip r:embed="rId4"/>
          <a:stretch>
            <a:fillRect/>
          </a:stretch>
        </p:blipFill>
        <p:spPr>
          <a:xfrm>
            <a:off x="2209800" y="2644038"/>
            <a:ext cx="4343400" cy="3580764"/>
          </a:xfrm>
          <a:prstGeom prst="rect">
            <a:avLst/>
          </a:prstGeom>
        </p:spPr>
      </p:pic>
    </p:spTree>
    <p:extLst>
      <p:ext uri="{BB962C8B-B14F-4D97-AF65-F5344CB8AC3E}">
        <p14:creationId xmlns:p14="http://schemas.microsoft.com/office/powerpoint/2010/main" val="141362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914400" y="76200"/>
            <a:ext cx="7086600" cy="704850"/>
          </a:xfrm>
        </p:spPr>
        <p:txBody>
          <a:bodyPr>
            <a:normAutofit fontScale="90000"/>
          </a:bodyPr>
          <a:lstStyle/>
          <a:p>
            <a:r>
              <a:rPr lang="en-US" dirty="0" smtClean="0"/>
              <a:t>Federal Subsidy Options</a:t>
            </a:r>
            <a:endParaRPr lang="en-US" dirty="0"/>
          </a:p>
        </p:txBody>
      </p:sp>
      <p:sp>
        <p:nvSpPr>
          <p:cNvPr id="18" name="Content Placeholder 2"/>
          <p:cNvSpPr>
            <a:spLocks noGrp="1"/>
          </p:cNvSpPr>
          <p:nvPr>
            <p:ph type="subTitle" idx="1"/>
          </p:nvPr>
        </p:nvSpPr>
        <p:spPr>
          <a:xfrm>
            <a:off x="495299" y="871957"/>
            <a:ext cx="8153401" cy="51705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AU" sz="2000" dirty="0" smtClean="0"/>
              <a:t>Second approach was to the Clean Energy Regulator:</a:t>
            </a:r>
          </a:p>
          <a:p>
            <a:pPr marL="0" lvl="1" indent="0">
              <a:buNone/>
            </a:pPr>
            <a:r>
              <a:rPr lang="en-AU" sz="2000" dirty="0" smtClean="0"/>
              <a:t>Possibly </a:t>
            </a:r>
            <a:r>
              <a:rPr lang="en-AU" sz="2000" dirty="0"/>
              <a:t>ERF’s first “Facilities” eligible emission reduction </a:t>
            </a:r>
            <a:r>
              <a:rPr lang="en-AU" sz="2000" dirty="0" smtClean="0"/>
              <a:t>activity</a:t>
            </a:r>
            <a:r>
              <a:rPr lang="en-AU" sz="2000" baseline="-25000" dirty="0" smtClean="0"/>
              <a:t> </a:t>
            </a:r>
            <a:r>
              <a:rPr lang="en-AU" sz="2000" dirty="0" smtClean="0"/>
              <a:t> </a:t>
            </a:r>
            <a:endParaRPr lang="en-AU" sz="2000" dirty="0"/>
          </a:p>
          <a:p>
            <a:pPr marL="742950" lvl="2" indent="-342900"/>
            <a:r>
              <a:rPr lang="en-AU" sz="2000" dirty="0" smtClean="0"/>
              <a:t>Subsequent </a:t>
            </a:r>
            <a:r>
              <a:rPr lang="en-AU" sz="2000" dirty="0"/>
              <a:t>advice was that </a:t>
            </a:r>
            <a:r>
              <a:rPr lang="en-AU" sz="2000" dirty="0" smtClean="0"/>
              <a:t>CO</a:t>
            </a:r>
            <a:r>
              <a:rPr lang="en-AU" sz="2000" baseline="-25000" dirty="0" smtClean="0"/>
              <a:t>2</a:t>
            </a:r>
            <a:r>
              <a:rPr lang="en-AU" sz="2000" dirty="0" smtClean="0"/>
              <a:t>-EOR </a:t>
            </a:r>
            <a:r>
              <a:rPr lang="en-AU" sz="2000" dirty="0"/>
              <a:t>did not qualify</a:t>
            </a:r>
          </a:p>
          <a:p>
            <a:pPr marL="1200150" lvl="3" indent="-342900"/>
            <a:r>
              <a:rPr lang="en-AU" dirty="0"/>
              <a:t>No legislation </a:t>
            </a:r>
            <a:r>
              <a:rPr lang="en-AU" dirty="0" smtClean="0"/>
              <a:t>in </a:t>
            </a:r>
            <a:r>
              <a:rPr lang="en-AU" dirty="0"/>
              <a:t>place</a:t>
            </a:r>
          </a:p>
          <a:p>
            <a:pPr marL="1200150" lvl="3" indent="-342900"/>
            <a:r>
              <a:rPr lang="en-AU" dirty="0"/>
              <a:t>UNFCCC had not approved </a:t>
            </a:r>
            <a:r>
              <a:rPr lang="en-AU" dirty="0" smtClean="0"/>
              <a:t>CO</a:t>
            </a:r>
            <a:r>
              <a:rPr lang="en-AU" baseline="-25000" dirty="0" smtClean="0"/>
              <a:t>2</a:t>
            </a:r>
            <a:r>
              <a:rPr lang="en-AU" dirty="0" smtClean="0"/>
              <a:t>-EOR</a:t>
            </a:r>
          </a:p>
          <a:p>
            <a:pPr marL="1200150" lvl="3" indent="-342900"/>
            <a:r>
              <a:rPr lang="en-AU" dirty="0" smtClean="0"/>
              <a:t>CO</a:t>
            </a:r>
            <a:r>
              <a:rPr lang="en-AU" baseline="-25000" dirty="0" smtClean="0"/>
              <a:t>2</a:t>
            </a:r>
            <a:r>
              <a:rPr lang="en-AU" dirty="0" smtClean="0"/>
              <a:t> might partially leak from Moonie</a:t>
            </a:r>
            <a:endParaRPr lang="en-AU" dirty="0"/>
          </a:p>
          <a:p>
            <a:pPr marL="1200150" lvl="3" indent="-342900"/>
            <a:r>
              <a:rPr lang="en-AU" dirty="0" smtClean="0"/>
              <a:t>approval unlikely as </a:t>
            </a:r>
            <a:r>
              <a:rPr lang="en-AU" dirty="0"/>
              <a:t>the injected CO</a:t>
            </a:r>
            <a:r>
              <a:rPr lang="en-AU" baseline="-25000" dirty="0"/>
              <a:t>2 </a:t>
            </a:r>
            <a:r>
              <a:rPr lang="en-AU" baseline="-25000" dirty="0" smtClean="0"/>
              <a:t> </a:t>
            </a:r>
            <a:r>
              <a:rPr lang="en-AU" dirty="0" smtClean="0"/>
              <a:t>would produce </a:t>
            </a:r>
            <a:r>
              <a:rPr lang="en-AU" dirty="0"/>
              <a:t>fossil </a:t>
            </a:r>
            <a:r>
              <a:rPr lang="en-AU" dirty="0" smtClean="0"/>
              <a:t>fuels</a:t>
            </a:r>
            <a:endParaRPr lang="en-AU" dirty="0"/>
          </a:p>
          <a:p>
            <a:pPr marL="742950" lvl="2" indent="-342900"/>
            <a:r>
              <a:rPr lang="en-AU" sz="2000" dirty="0"/>
              <a:t>GCCSI assessment for BEL in May 2018 concluded</a:t>
            </a:r>
          </a:p>
          <a:p>
            <a:pPr marL="1200150" lvl="3" indent="-342900"/>
            <a:r>
              <a:rPr lang="en-AU" dirty="0"/>
              <a:t>CCS is able to generate emission reduction credits</a:t>
            </a:r>
          </a:p>
          <a:p>
            <a:pPr marL="1200150" lvl="3" indent="-342900"/>
            <a:r>
              <a:rPr lang="en-AU" dirty="0"/>
              <a:t>CO</a:t>
            </a:r>
            <a:r>
              <a:rPr lang="en-AU" baseline="-25000" dirty="0"/>
              <a:t>2 </a:t>
            </a:r>
            <a:r>
              <a:rPr lang="en-AU" dirty="0"/>
              <a:t>-EOR while CCS, </a:t>
            </a:r>
            <a:r>
              <a:rPr lang="en-AU" dirty="0" smtClean="0"/>
              <a:t> </a:t>
            </a:r>
            <a:r>
              <a:rPr lang="en-AU" dirty="0"/>
              <a:t>is not recognised as a Clean Development Mechanism (CDM) and is not </a:t>
            </a:r>
            <a:r>
              <a:rPr lang="en-AU" dirty="0" smtClean="0"/>
              <a:t>an eligible </a:t>
            </a:r>
            <a:r>
              <a:rPr lang="en-AU" dirty="0"/>
              <a:t>emission reduction activity and cannot generate credits</a:t>
            </a:r>
          </a:p>
          <a:p>
            <a:pPr marL="1200150" lvl="3" indent="-342900"/>
            <a:r>
              <a:rPr lang="en-AU" dirty="0"/>
              <a:t>NGER </a:t>
            </a:r>
            <a:r>
              <a:rPr lang="en-AU" dirty="0" smtClean="0"/>
              <a:t>would require users to report </a:t>
            </a:r>
            <a:r>
              <a:rPr lang="en-AU" dirty="0"/>
              <a:t>CO</a:t>
            </a:r>
            <a:r>
              <a:rPr lang="en-AU" baseline="-25000" dirty="0"/>
              <a:t>2  </a:t>
            </a:r>
            <a:r>
              <a:rPr lang="en-AU" dirty="0"/>
              <a:t>in EOR operations as an </a:t>
            </a:r>
            <a:r>
              <a:rPr lang="en-AU" dirty="0" smtClean="0"/>
              <a:t>emission  (yet N America does not?)</a:t>
            </a:r>
            <a:endParaRPr lang="en-AU" dirty="0"/>
          </a:p>
          <a:p>
            <a:pPr marL="742950" lvl="2" indent="-342900"/>
            <a:r>
              <a:rPr lang="en-AU" sz="2000" dirty="0" smtClean="0"/>
              <a:t>Approaches to DIIS and DEE did not help</a:t>
            </a:r>
          </a:p>
          <a:p>
            <a:pPr marL="0" lvl="1" indent="0">
              <a:buNone/>
            </a:pPr>
            <a:endParaRPr lang="en-AU" sz="2200" dirty="0"/>
          </a:p>
          <a:p>
            <a:endParaRPr lang="en-AU" sz="2000" dirty="0" smtClean="0"/>
          </a:p>
          <a:p>
            <a:endParaRPr lang="en-AU" sz="2000" dirty="0" smtClean="0"/>
          </a:p>
          <a:p>
            <a:endParaRPr lang="en-AU" sz="2000" dirty="0" smtClean="0"/>
          </a:p>
        </p:txBody>
      </p:sp>
    </p:spTree>
    <p:extLst>
      <p:ext uri="{BB962C8B-B14F-4D97-AF65-F5344CB8AC3E}">
        <p14:creationId xmlns:p14="http://schemas.microsoft.com/office/powerpoint/2010/main" val="4238195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a:ln>
            <a:solidFill>
              <a:srgbClr val="29292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914400" y="76200"/>
            <a:ext cx="7086600" cy="704850"/>
          </a:xfrm>
        </p:spPr>
        <p:txBody>
          <a:bodyPr>
            <a:normAutofit fontScale="90000"/>
          </a:bodyPr>
          <a:lstStyle/>
          <a:p>
            <a:r>
              <a:rPr lang="en-US" dirty="0" smtClean="0"/>
              <a:t>Federal Subsidy Options</a:t>
            </a:r>
            <a:endParaRPr lang="en-US" dirty="0"/>
          </a:p>
        </p:txBody>
      </p:sp>
      <p:sp>
        <p:nvSpPr>
          <p:cNvPr id="18" name="Content Placeholder 2"/>
          <p:cNvSpPr>
            <a:spLocks noGrp="1"/>
          </p:cNvSpPr>
          <p:nvPr>
            <p:ph type="subTitle" idx="1"/>
          </p:nvPr>
        </p:nvSpPr>
        <p:spPr>
          <a:xfrm>
            <a:off x="533400" y="609600"/>
            <a:ext cx="8267701" cy="52804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AU" sz="2000" dirty="0" smtClean="0"/>
              <a:t>BEL considers that a tax concession similar to the USA 45Q scheme is best </a:t>
            </a:r>
          </a:p>
          <a:p>
            <a:pPr marL="742950" lvl="2" indent="-342900"/>
            <a:r>
              <a:rPr lang="en-AU" sz="2000" dirty="0" smtClean="0"/>
              <a:t>Rewards </a:t>
            </a:r>
            <a:r>
              <a:rPr lang="en-AU" sz="2000" dirty="0"/>
              <a:t>positive CO</a:t>
            </a:r>
            <a:r>
              <a:rPr lang="en-AU" sz="2000" baseline="-25000" dirty="0"/>
              <a:t>2</a:t>
            </a:r>
            <a:r>
              <a:rPr lang="en-AU" sz="2000" dirty="0" smtClean="0"/>
              <a:t> abatement action plus facilitates installation of PPC plants at TCF generators</a:t>
            </a:r>
          </a:p>
          <a:p>
            <a:pPr marL="742950" lvl="2" indent="-342900"/>
            <a:r>
              <a:rPr lang="en-AU" sz="2000" dirty="0" smtClean="0"/>
              <a:t>Jobs at the power plant and jobs at the oilfield</a:t>
            </a:r>
          </a:p>
          <a:p>
            <a:pPr marL="742950" lvl="2" indent="-342900"/>
            <a:r>
              <a:rPr lang="en-AU" sz="2000" dirty="0" smtClean="0"/>
              <a:t>It </a:t>
            </a:r>
            <a:r>
              <a:rPr lang="en-AU" sz="2000" dirty="0"/>
              <a:t>is NOT a carbon </a:t>
            </a:r>
            <a:r>
              <a:rPr lang="en-AU" sz="2000" dirty="0" smtClean="0"/>
              <a:t>tax and attracts bipartisan support</a:t>
            </a:r>
          </a:p>
          <a:p>
            <a:pPr marL="742950" lvl="2" indent="-342900"/>
            <a:r>
              <a:rPr lang="en-AU" sz="2000" dirty="0" smtClean="0"/>
              <a:t>Income </a:t>
            </a:r>
            <a:r>
              <a:rPr lang="en-AU" sz="2000" dirty="0"/>
              <a:t>tax &amp; </a:t>
            </a:r>
            <a:r>
              <a:rPr lang="en-AU" sz="2000" dirty="0" smtClean="0"/>
              <a:t>royalties from </a:t>
            </a:r>
            <a:r>
              <a:rPr lang="en-AU" sz="2000" dirty="0"/>
              <a:t>incremental crude production </a:t>
            </a:r>
            <a:r>
              <a:rPr lang="en-AU" sz="2000" dirty="0" smtClean="0"/>
              <a:t>is realised which otherwise may not have been produced (offsets tax concession)</a:t>
            </a:r>
            <a:endParaRPr lang="en-AU" sz="2000" dirty="0"/>
          </a:p>
          <a:p>
            <a:pPr marL="742950" lvl="2" indent="-342900"/>
            <a:endParaRPr lang="en-AU" sz="2000" dirty="0" smtClean="0"/>
          </a:p>
          <a:p>
            <a:pPr marL="742950" lvl="2" indent="-342900"/>
            <a:endParaRPr lang="en-AU" sz="2000" dirty="0"/>
          </a:p>
          <a:p>
            <a:pPr marL="742950" lvl="2" indent="-342900"/>
            <a:endParaRPr lang="en-AU" sz="2000" dirty="0" smtClean="0"/>
          </a:p>
          <a:p>
            <a:pPr marL="742950" lvl="2" indent="-342900"/>
            <a:endParaRPr lang="en-AU" sz="2000" dirty="0"/>
          </a:p>
          <a:p>
            <a:pPr marL="742950" lvl="2" indent="-342900"/>
            <a:endParaRPr lang="en-AU" sz="2000" dirty="0" smtClean="0"/>
          </a:p>
          <a:p>
            <a:pPr marL="742950" lvl="2" indent="-342900"/>
            <a:endParaRPr lang="en-AU" sz="2000" dirty="0"/>
          </a:p>
          <a:p>
            <a:pPr marL="742950" lvl="2" indent="-342900"/>
            <a:endParaRPr lang="en-AU" sz="2000" dirty="0" smtClean="0"/>
          </a:p>
          <a:p>
            <a:pPr marL="3143250" lvl="8" indent="0">
              <a:buNone/>
            </a:pPr>
            <a:endParaRPr lang="en-AU" sz="1600" dirty="0"/>
          </a:p>
          <a:p>
            <a:pPr marL="1771650" lvl="5" indent="0">
              <a:buNone/>
            </a:pPr>
            <a:endParaRPr lang="en-AU" sz="1600" dirty="0"/>
          </a:p>
          <a:p>
            <a:pPr marL="0" lvl="1" indent="0">
              <a:buNone/>
            </a:pPr>
            <a:endParaRPr lang="en-AU" sz="2200" dirty="0"/>
          </a:p>
          <a:p>
            <a:endParaRPr lang="en-AU" sz="2000" dirty="0" smtClean="0"/>
          </a:p>
          <a:p>
            <a:endParaRPr lang="en-AU" sz="2000" dirty="0" smtClean="0"/>
          </a:p>
          <a:p>
            <a:endParaRPr lang="en-AU"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3084288929"/>
              </p:ext>
            </p:extLst>
          </p:nvPr>
        </p:nvGraphicFramePr>
        <p:xfrm>
          <a:off x="827584" y="3132817"/>
          <a:ext cx="7620000" cy="2363819"/>
        </p:xfrm>
        <a:graphic>
          <a:graphicData uri="http://schemas.openxmlformats.org/drawingml/2006/table">
            <a:tbl>
              <a:tblPr firstRow="1" bandRow="1">
                <a:tableStyleId>{5C22544A-7EE6-4342-B048-85BDC9FD1C3A}</a:tableStyleId>
              </a:tblPr>
              <a:tblGrid>
                <a:gridCol w="2536756"/>
                <a:gridCol w="1008935"/>
                <a:gridCol w="994422"/>
                <a:gridCol w="996080"/>
                <a:gridCol w="1083580"/>
                <a:gridCol w="1000227"/>
              </a:tblGrid>
              <a:tr h="350306">
                <a:tc>
                  <a:txBody>
                    <a:bodyPr/>
                    <a:lstStyle/>
                    <a:p>
                      <a:pPr algn="ctr" fontAlgn="ctr"/>
                      <a:r>
                        <a:rPr lang="en-US" sz="1600" b="1" i="0" u="none" strike="noStrike" dirty="0">
                          <a:solidFill>
                            <a:srgbClr val="000000"/>
                          </a:solidFill>
                          <a:effectLst/>
                          <a:latin typeface="Calibri"/>
                        </a:rPr>
                        <a:t>MCF of CO</a:t>
                      </a:r>
                      <a:r>
                        <a:rPr lang="en-US" sz="1600" b="1" i="0" u="none" strike="noStrike" baseline="-25000" dirty="0">
                          <a:solidFill>
                            <a:srgbClr val="000000"/>
                          </a:solidFill>
                          <a:effectLst/>
                          <a:latin typeface="Calibri"/>
                        </a:rPr>
                        <a:t>2</a:t>
                      </a:r>
                      <a:r>
                        <a:rPr lang="en-US" sz="1600" b="1" i="0" u="none" strike="noStrike" dirty="0">
                          <a:solidFill>
                            <a:srgbClr val="000000"/>
                          </a:solidFill>
                          <a:effectLst/>
                          <a:latin typeface="Calibri"/>
                        </a:rPr>
                        <a:t>/bbl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a:solidFill>
                            <a:srgbClr val="000000"/>
                          </a:solidFill>
                          <a:effectLst/>
                          <a:latin typeface="Calibri"/>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a:solidFill>
                            <a:srgbClr val="000000"/>
                          </a:solidFill>
                          <a:effectLst/>
                          <a:latin typeface="Calibri"/>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a:solidFill>
                            <a:srgbClr val="000000"/>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a:solidFill>
                            <a:srgbClr val="000000"/>
                          </a:solidFill>
                          <a:effectLst/>
                          <a:latin typeface="Calibri"/>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1" i="0" u="none" strike="noStrike" dirty="0">
                          <a:solidFill>
                            <a:srgbClr val="000000"/>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1014">
                <a:tc>
                  <a:txBody>
                    <a:bodyPr/>
                    <a:lstStyle/>
                    <a:p>
                      <a:pPr algn="ctr" fontAlgn="ctr"/>
                      <a:r>
                        <a:rPr lang="en-US" sz="1600" b="1" i="1" u="none" strike="noStrike" dirty="0">
                          <a:solidFill>
                            <a:srgbClr val="000000"/>
                          </a:solidFill>
                          <a:effectLst/>
                          <a:latin typeface="Calibri"/>
                        </a:rPr>
                        <a:t>Royalty 10% Income tax </a:t>
                      </a:r>
                      <a:r>
                        <a:rPr lang="en-US" sz="1600" b="1" i="1" u="none" strike="noStrike" dirty="0" smtClean="0">
                          <a:solidFill>
                            <a:srgbClr val="000000"/>
                          </a:solidFill>
                          <a:effectLst/>
                          <a:latin typeface="Calibri"/>
                        </a:rPr>
                        <a:t>30% per barrel:</a:t>
                      </a:r>
                      <a:endParaRPr lang="en-US" sz="1600" b="1" i="1"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en-US" sz="1600" b="0" i="0" u="none" strike="noStrike" dirty="0">
                          <a:solidFill>
                            <a:srgbClr val="000000"/>
                          </a:solidFill>
                          <a:effectLst/>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20471">
                <a:tc>
                  <a:txBody>
                    <a:bodyPr/>
                    <a:lstStyle/>
                    <a:p>
                      <a:pPr algn="ctr" fontAlgn="ctr"/>
                      <a:r>
                        <a:rPr lang="en-US" sz="1700" b="0" i="0" u="none" strike="noStrike" dirty="0">
                          <a:solidFill>
                            <a:srgbClr val="000000"/>
                          </a:solidFill>
                          <a:effectLst/>
                          <a:latin typeface="Calibri"/>
                        </a:rPr>
                        <a:t>Crude Price $100/bbl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a:solidFill>
                            <a:srgbClr val="000000"/>
                          </a:solidFill>
                          <a:effectLst/>
                          <a:latin typeface="Calibri"/>
                        </a:rPr>
                        <a:t>$29.63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700" b="0" i="0" u="none" strike="noStrike" dirty="0">
                          <a:solidFill>
                            <a:srgbClr val="000000"/>
                          </a:solidFill>
                          <a:effectLst/>
                          <a:latin typeface="Calibri"/>
                        </a:rPr>
                        <a:t>$29.09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a:solidFill>
                            <a:srgbClr val="000000"/>
                          </a:solidFill>
                          <a:effectLst/>
                          <a:latin typeface="Calibri"/>
                        </a:rPr>
                        <a:t>$28.54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700" b="0" i="0" u="none" strike="noStrike" dirty="0">
                          <a:solidFill>
                            <a:srgbClr val="000000"/>
                          </a:solidFill>
                          <a:effectLst/>
                          <a:latin typeface="Calibri"/>
                        </a:rPr>
                        <a:t>$27.99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700" b="0" i="0" u="none" strike="noStrike" dirty="0">
                          <a:solidFill>
                            <a:srgbClr val="000000"/>
                          </a:solidFill>
                          <a:effectLst/>
                          <a:latin typeface="Calibri"/>
                        </a:rPr>
                        <a:t>$27.45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31014">
                <a:tc>
                  <a:txBody>
                    <a:bodyPr/>
                    <a:lstStyle/>
                    <a:p>
                      <a:pPr algn="ctr" fontAlgn="ctr"/>
                      <a:r>
                        <a:rPr lang="en-US" sz="1700" b="0" i="0" u="none" strike="noStrike" dirty="0" smtClean="0">
                          <a:solidFill>
                            <a:srgbClr val="000000"/>
                          </a:solidFill>
                          <a:effectLst/>
                          <a:latin typeface="Calibri"/>
                        </a:rPr>
                        <a:t>Federal Tax </a:t>
                      </a:r>
                      <a:r>
                        <a:rPr lang="en-US" sz="1700" b="0" i="0" u="none" strike="noStrike" dirty="0">
                          <a:solidFill>
                            <a:srgbClr val="000000"/>
                          </a:solidFill>
                          <a:effectLst/>
                          <a:latin typeface="Calibri"/>
                        </a:rPr>
                        <a:t>Concession @ $35/tonne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a:t>
                      </a:r>
                      <a:r>
                        <a:rPr lang="en-US" sz="1700" b="0" i="0" u="none" strike="noStrike" dirty="0">
                          <a:solidFill>
                            <a:srgbClr val="000000"/>
                          </a:solidFill>
                          <a:effectLst/>
                          <a:latin typeface="Calibri"/>
                        </a:rPr>
                        <a:t>14.78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a:t>
                      </a:r>
                      <a:r>
                        <a:rPr lang="en-US" sz="1700" b="0" i="0" u="none" strike="noStrike" dirty="0">
                          <a:solidFill>
                            <a:srgbClr val="000000"/>
                          </a:solidFill>
                          <a:effectLst/>
                          <a:latin typeface="Calibri"/>
                        </a:rPr>
                        <a:t>16.62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a:t>
                      </a:r>
                      <a:r>
                        <a:rPr lang="en-US" sz="1700" b="0" i="0" u="none" strike="noStrike" dirty="0">
                          <a:solidFill>
                            <a:srgbClr val="000000"/>
                          </a:solidFill>
                          <a:effectLst/>
                          <a:latin typeface="Calibri"/>
                        </a:rPr>
                        <a:t>18.47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a:t>
                      </a:r>
                      <a:r>
                        <a:rPr lang="en-US" sz="1700" b="0" i="0" u="none" strike="noStrike" dirty="0">
                          <a:solidFill>
                            <a:srgbClr val="000000"/>
                          </a:solidFill>
                          <a:effectLst/>
                          <a:latin typeface="Calibri"/>
                        </a:rPr>
                        <a:t>20.32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a:t>
                      </a:r>
                      <a:r>
                        <a:rPr lang="en-US" sz="1700" b="0" i="0" u="none" strike="noStrike" dirty="0">
                          <a:solidFill>
                            <a:srgbClr val="000000"/>
                          </a:solidFill>
                          <a:effectLst/>
                          <a:latin typeface="Calibri"/>
                        </a:rPr>
                        <a:t>22.16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1014">
                <a:tc>
                  <a:txBody>
                    <a:bodyPr/>
                    <a:lstStyle/>
                    <a:p>
                      <a:pPr algn="ctr" fontAlgn="ctr"/>
                      <a:r>
                        <a:rPr lang="en-US" sz="1700" b="0" i="0" u="none" strike="noStrike" dirty="0" smtClean="0">
                          <a:solidFill>
                            <a:srgbClr val="000000"/>
                          </a:solidFill>
                          <a:effectLst/>
                          <a:latin typeface="Calibri"/>
                        </a:rPr>
                        <a:t>Net Federal Benefit @$100/bbl</a:t>
                      </a:r>
                      <a:endParaRPr lang="en-US" sz="17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$14.85</a:t>
                      </a:r>
                      <a:endParaRPr lang="en-US" sz="17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$12.47</a:t>
                      </a:r>
                      <a:endParaRPr lang="en-US" sz="17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$10.07</a:t>
                      </a:r>
                      <a:endParaRPr lang="en-US" sz="17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$7.67</a:t>
                      </a:r>
                      <a:endParaRPr lang="en-US" sz="17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700" b="0" i="0" u="none" strike="noStrike" dirty="0" smtClean="0">
                          <a:solidFill>
                            <a:srgbClr val="000000"/>
                          </a:solidFill>
                          <a:effectLst/>
                          <a:latin typeface="Calibri"/>
                        </a:rPr>
                        <a:t>$5.29</a:t>
                      </a:r>
                      <a:endParaRPr lang="en-US" sz="17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4441209" y="5486400"/>
            <a:ext cx="4495800" cy="307777"/>
          </a:xfrm>
          <a:prstGeom prst="rect">
            <a:avLst/>
          </a:prstGeom>
          <a:noFill/>
        </p:spPr>
        <p:txBody>
          <a:bodyPr wrap="square" rtlCol="0">
            <a:spAutoFit/>
          </a:bodyPr>
          <a:lstStyle/>
          <a:p>
            <a:r>
              <a:rPr lang="en-AU" sz="1400" b="1" dirty="0" smtClean="0"/>
              <a:t>Indicative A$ price per barrel of oil produced</a:t>
            </a:r>
            <a:endParaRPr lang="en-AU" sz="1400" b="1" dirty="0"/>
          </a:p>
        </p:txBody>
      </p:sp>
    </p:spTree>
    <p:extLst>
      <p:ext uri="{BB962C8B-B14F-4D97-AF65-F5344CB8AC3E}">
        <p14:creationId xmlns:p14="http://schemas.microsoft.com/office/powerpoint/2010/main" val="2994424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914400" y="76200"/>
            <a:ext cx="7086600" cy="704850"/>
          </a:xfrm>
        </p:spPr>
        <p:txBody>
          <a:bodyPr>
            <a:normAutofit fontScale="90000"/>
          </a:bodyPr>
          <a:lstStyle/>
          <a:p>
            <a:r>
              <a:rPr lang="en-US" dirty="0" smtClean="0"/>
              <a:t>“45Q” contribution to the </a:t>
            </a:r>
            <a:r>
              <a:rPr lang="en-US" dirty="0"/>
              <a:t>Future</a:t>
            </a:r>
          </a:p>
        </p:txBody>
      </p:sp>
      <p:sp>
        <p:nvSpPr>
          <p:cNvPr id="18" name="Content Placeholder 2"/>
          <p:cNvSpPr>
            <a:spLocks noGrp="1"/>
          </p:cNvSpPr>
          <p:nvPr>
            <p:ph type="subTitle" idx="1"/>
          </p:nvPr>
        </p:nvSpPr>
        <p:spPr>
          <a:xfrm>
            <a:off x="228600" y="838200"/>
            <a:ext cx="8915400" cy="5334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200" dirty="0" smtClean="0"/>
              <a:t>Will be a significant factor in the decision to expand the Millmerran PCC plant to capture up to 40% of emissions ($4-600million project)</a:t>
            </a:r>
          </a:p>
          <a:p>
            <a:r>
              <a:rPr lang="en-AU" sz="2200" dirty="0" smtClean="0"/>
              <a:t>The Moonie project will initiate </a:t>
            </a:r>
            <a:r>
              <a:rPr lang="en-AU" sz="2200" dirty="0"/>
              <a:t>serious interest in Australian </a:t>
            </a:r>
            <a:r>
              <a:rPr lang="en-AU" sz="2200" dirty="0" smtClean="0"/>
              <a:t>CCUS </a:t>
            </a:r>
          </a:p>
          <a:p>
            <a:r>
              <a:rPr lang="en-AU" sz="2200" dirty="0"/>
              <a:t>Without a tax concession, there is little interest in pursuing </a:t>
            </a:r>
            <a:r>
              <a:rPr lang="en-AU" sz="2200" dirty="0" smtClean="0"/>
              <a:t>larger </a:t>
            </a:r>
            <a:r>
              <a:rPr lang="en-AU" sz="2200" dirty="0"/>
              <a:t>offshore production and sequestration </a:t>
            </a:r>
            <a:r>
              <a:rPr lang="en-AU" sz="2200" dirty="0" smtClean="0"/>
              <a:t>opportunities as below</a:t>
            </a:r>
            <a:endParaRPr lang="en-AU" sz="2200" dirty="0"/>
          </a:p>
          <a:p>
            <a:endParaRPr lang="en-AU" sz="2200" dirty="0" smtClean="0"/>
          </a:p>
          <a:p>
            <a:pPr marL="0" indent="0">
              <a:buNone/>
            </a:pPr>
            <a:endParaRPr lang="en-AU" sz="2200" dirty="0" smtClean="0"/>
          </a:p>
          <a:p>
            <a:pPr marL="0" indent="0">
              <a:buNone/>
            </a:pPr>
            <a:endParaRPr lang="en-AU" sz="2200" b="1" dirty="0" smtClean="0"/>
          </a:p>
          <a:p>
            <a:pPr marL="0" indent="0">
              <a:buNone/>
            </a:pPr>
            <a:endParaRPr lang="en-AU" sz="2200" b="1" dirty="0"/>
          </a:p>
          <a:p>
            <a:pPr marL="0" indent="0">
              <a:buNone/>
            </a:pPr>
            <a:endParaRPr lang="en-AU" sz="2200" b="1" dirty="0" smtClean="0"/>
          </a:p>
          <a:p>
            <a:pPr marL="0" indent="0">
              <a:buNone/>
            </a:pPr>
            <a:endParaRPr lang="en-AU" sz="2200" b="1" dirty="0"/>
          </a:p>
          <a:p>
            <a:pPr marL="0" indent="0">
              <a:buNone/>
            </a:pPr>
            <a:endParaRPr lang="en-AU" sz="2200" b="1" dirty="0" smtClean="0"/>
          </a:p>
          <a:p>
            <a:pPr marL="0" indent="0">
              <a:buNone/>
            </a:pPr>
            <a:r>
              <a:rPr lang="en-AU" sz="2200" b="1" dirty="0" smtClean="0"/>
              <a:t>The only requirement is federal government implementation of a tax concession around CO</a:t>
            </a:r>
            <a:r>
              <a:rPr lang="en-AU" sz="2200" b="1" baseline="-25000" dirty="0" smtClean="0"/>
              <a:t>2</a:t>
            </a:r>
            <a:r>
              <a:rPr lang="en-AU" sz="2200" b="1" dirty="0" smtClean="0"/>
              <a:t> which nearly all OECD countries have in place to help </a:t>
            </a:r>
            <a:r>
              <a:rPr lang="en-AU" sz="2200" b="1" dirty="0" err="1" smtClean="0"/>
              <a:t>levelise</a:t>
            </a:r>
            <a:r>
              <a:rPr lang="en-AU" sz="2200" b="1" dirty="0" smtClean="0"/>
              <a:t> the cost of energy</a:t>
            </a:r>
          </a:p>
          <a:p>
            <a:endParaRPr lang="en-AU" sz="2000" dirty="0"/>
          </a:p>
          <a:p>
            <a:endParaRPr lang="en-AU" sz="2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43200"/>
            <a:ext cx="879316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30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19200" y="304800"/>
            <a:ext cx="7086600" cy="704850"/>
          </a:xfrm>
        </p:spPr>
        <p:txBody>
          <a:bodyPr>
            <a:normAutofit fontScale="90000"/>
          </a:bodyPr>
          <a:lstStyle/>
          <a:p>
            <a:r>
              <a:rPr lang="en-US" dirty="0" smtClean="0"/>
              <a:t>Disclaimer</a:t>
            </a:r>
            <a:endParaRPr lang="en-US" dirty="0"/>
          </a:p>
        </p:txBody>
      </p:sp>
      <p:sp>
        <p:nvSpPr>
          <p:cNvPr id="18" name="Content Placeholder 2"/>
          <p:cNvSpPr>
            <a:spLocks noGrp="1"/>
          </p:cNvSpPr>
          <p:nvPr>
            <p:ph type="subTitle" idx="1"/>
          </p:nvPr>
        </p:nvSpPr>
        <p:spPr>
          <a:xfrm>
            <a:off x="228600" y="990600"/>
            <a:ext cx="8839200" cy="5035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2000" dirty="0" smtClean="0"/>
          </a:p>
          <a:p>
            <a:endParaRPr lang="en-AU" sz="2000" dirty="0"/>
          </a:p>
        </p:txBody>
      </p:sp>
      <p:sp>
        <p:nvSpPr>
          <p:cNvPr id="19" name="Rectangle 18"/>
          <p:cNvSpPr/>
          <p:nvPr/>
        </p:nvSpPr>
        <p:spPr>
          <a:xfrm>
            <a:off x="304800" y="1600200"/>
            <a:ext cx="8577808" cy="4001095"/>
          </a:xfrm>
          <a:prstGeom prst="rect">
            <a:avLst/>
          </a:prstGeom>
        </p:spPr>
        <p:txBody>
          <a:bodyPr wrap="square">
            <a:spAutoFit/>
          </a:bodyPr>
          <a:lstStyle/>
          <a:p>
            <a:r>
              <a:rPr lang="en-AU" sz="1200" i="1" dirty="0" smtClean="0"/>
              <a:t>The </a:t>
            </a:r>
            <a:r>
              <a:rPr lang="en-AU" sz="1200" i="1" dirty="0"/>
              <a:t>information in this document has been provided to you for information only by Bridgeport Energy Limited a wholly owned subsidiary of New Hope Corporation Limited (“NHC”) and is subject to change without notice. Nothing contained in this document constitutes investment, legal, tax or other advice. The information in this document does not take into account your investment objectives, financial situation or particular needs. Before making an investment decision, you should consider, with or without the assistance of professional securities adviser, whether an investment in NHC is appropriate in the light of your particular investment needs, objectives and financial circumstances.</a:t>
            </a:r>
          </a:p>
          <a:p>
            <a:r>
              <a:rPr lang="en-AU" sz="1200" i="1" dirty="0"/>
              <a:t>Nothing in this document should be considered a solicitation, offer or invitation to buy, subscribe for or sell any security in the United States of America (“US”) or in any place in which, or to any person to whom, it would be unlawful to make such an offer or invitation. The distribution of this document outside Australia may be restricted by law. Persons who come into possession of this document who are not in Australia should seek advice on and observe any such restrictions. Any failure to comply with such restrictions may constitute a violation of applicable securities laws.</a:t>
            </a:r>
          </a:p>
          <a:p>
            <a:r>
              <a:rPr lang="en-AU" sz="1200" i="1" dirty="0"/>
              <a:t>Neither this document nor any copy hereof may be transmitted in the US or distributed, directly or indirectly, in the US or to any US person including (1) any US resident, (2) any partnership or corporation or other entity organised or incorporated under the laws of the US or any state thereof, (3) any trust of which any trustee is a US person, or (4) and agency or branch of a foreign entity located in the US.</a:t>
            </a:r>
          </a:p>
          <a:p>
            <a:r>
              <a:rPr lang="en-AU" sz="1200" i="1" dirty="0"/>
              <a:t>By accepting this document you agree to be bound by these limitations. NHC has prepared this document based on information available to it. Although reasonable care has been taken to ensure that the facts stated and opinions given in this document are fair and accurate, the information provided in this document has not been independently verified. Accordingly, no representation or warranty, express or implied is made as to the fairness, accuracy, completeness or correctness of the information and opinions contained in this document. To the fullest extent permitted by law, none of NHC, its directors, employees or agents or any other persons accepts any liability for any loss whatsoever arising from any use of this document or its contents, or otherwise arising in connection therewith</a:t>
            </a:r>
            <a:r>
              <a:rPr lang="en-AU" sz="1400" i="1" dirty="0"/>
              <a:t>.</a:t>
            </a:r>
          </a:p>
        </p:txBody>
      </p:sp>
    </p:spTree>
    <p:extLst>
      <p:ext uri="{BB962C8B-B14F-4D97-AF65-F5344CB8AC3E}">
        <p14:creationId xmlns:p14="http://schemas.microsoft.com/office/powerpoint/2010/main" val="109445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19200" y="304800"/>
            <a:ext cx="7086600" cy="704850"/>
          </a:xfrm>
        </p:spPr>
        <p:txBody>
          <a:bodyPr>
            <a:normAutofit fontScale="90000"/>
          </a:bodyPr>
          <a:lstStyle/>
          <a:p>
            <a:r>
              <a:rPr lang="en-US" dirty="0" smtClean="0"/>
              <a:t>Overview of Presentation</a:t>
            </a:r>
            <a:endParaRPr lang="en-US" dirty="0"/>
          </a:p>
        </p:txBody>
      </p:sp>
      <p:sp>
        <p:nvSpPr>
          <p:cNvPr id="18" name="Content Placeholder 2"/>
          <p:cNvSpPr>
            <a:spLocks noGrp="1"/>
          </p:cNvSpPr>
          <p:nvPr>
            <p:ph type="subTitle" idx="1"/>
          </p:nvPr>
        </p:nvSpPr>
        <p:spPr>
          <a:xfrm>
            <a:off x="228600" y="990600"/>
            <a:ext cx="8839200" cy="5035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2000" dirty="0" smtClean="0"/>
          </a:p>
          <a:p>
            <a:r>
              <a:rPr lang="en-AU" sz="2400" dirty="0" smtClean="0"/>
              <a:t>Moonie background, location and production history</a:t>
            </a:r>
          </a:p>
          <a:p>
            <a:r>
              <a:rPr lang="en-AU" sz="2400" dirty="0" smtClean="0"/>
              <a:t>Analogue pre-screening</a:t>
            </a:r>
          </a:p>
          <a:p>
            <a:r>
              <a:rPr lang="en-AU" sz="2400" dirty="0" smtClean="0"/>
              <a:t>CO</a:t>
            </a:r>
            <a:r>
              <a:rPr lang="en-AU" sz="2400" baseline="-25000" dirty="0" smtClean="0"/>
              <a:t>2</a:t>
            </a:r>
            <a:r>
              <a:rPr lang="en-AU" sz="2400" dirty="0" smtClean="0"/>
              <a:t>-EOR Pilot Project concept</a:t>
            </a:r>
          </a:p>
          <a:p>
            <a:r>
              <a:rPr lang="en-AU" sz="2400" dirty="0" smtClean="0"/>
              <a:t>Reservoir simulation modelling</a:t>
            </a:r>
          </a:p>
          <a:p>
            <a:r>
              <a:rPr lang="en-AU" sz="2400" dirty="0" smtClean="0"/>
              <a:t>Sourcing </a:t>
            </a:r>
            <a:r>
              <a:rPr lang="en-US" sz="2400" dirty="0" smtClean="0"/>
              <a:t>CO</a:t>
            </a:r>
            <a:r>
              <a:rPr lang="en-US" sz="2400" baseline="-25000" dirty="0" smtClean="0"/>
              <a:t>2</a:t>
            </a:r>
            <a:r>
              <a:rPr lang="en-US" sz="2400" b="1" baseline="-25000" dirty="0" smtClean="0"/>
              <a:t> </a:t>
            </a:r>
          </a:p>
          <a:p>
            <a:r>
              <a:rPr lang="en-AU" sz="2400" dirty="0" smtClean="0"/>
              <a:t>Government Subsidy Options</a:t>
            </a:r>
          </a:p>
          <a:p>
            <a:pPr lvl="1"/>
            <a:r>
              <a:rPr lang="en-AU" sz="2000" dirty="0" smtClean="0"/>
              <a:t>Australian Carbon Credit Units</a:t>
            </a:r>
          </a:p>
          <a:p>
            <a:pPr lvl="1"/>
            <a:r>
              <a:rPr lang="en-AU" sz="2000" dirty="0" smtClean="0"/>
              <a:t>Tax Concession</a:t>
            </a:r>
          </a:p>
          <a:p>
            <a:pPr lvl="1"/>
            <a:endParaRPr lang="en-US" sz="2000" dirty="0"/>
          </a:p>
          <a:p>
            <a:endParaRPr lang="en-AU" sz="2000" dirty="0" smtClean="0"/>
          </a:p>
          <a:p>
            <a:endParaRPr lang="en-AU" sz="2000" dirty="0" smtClean="0"/>
          </a:p>
          <a:p>
            <a:endParaRPr lang="en-AU" sz="2000" dirty="0" smtClean="0"/>
          </a:p>
          <a:p>
            <a:endParaRPr lang="en-AU" sz="2000" dirty="0"/>
          </a:p>
        </p:txBody>
      </p:sp>
    </p:spTree>
    <p:extLst>
      <p:ext uri="{BB962C8B-B14F-4D97-AF65-F5344CB8AC3E}">
        <p14:creationId xmlns:p14="http://schemas.microsoft.com/office/powerpoint/2010/main" val="2778676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228600" y="304800"/>
            <a:ext cx="8610600" cy="704850"/>
          </a:xfrm>
        </p:spPr>
        <p:txBody>
          <a:bodyPr>
            <a:normAutofit fontScale="90000"/>
          </a:bodyPr>
          <a:lstStyle/>
          <a:p>
            <a:r>
              <a:rPr lang="en-AU" dirty="0" smtClean="0"/>
              <a:t>Moonie Oil Field Background &amp; History</a:t>
            </a:r>
            <a:endParaRPr lang="en-US" dirty="0"/>
          </a:p>
        </p:txBody>
      </p:sp>
      <p:sp>
        <p:nvSpPr>
          <p:cNvPr id="18" name="Content Placeholder 2"/>
          <p:cNvSpPr>
            <a:spLocks noGrp="1"/>
          </p:cNvSpPr>
          <p:nvPr>
            <p:ph type="subTitle" idx="1"/>
          </p:nvPr>
        </p:nvSpPr>
        <p:spPr>
          <a:xfrm>
            <a:off x="228600" y="990600"/>
            <a:ext cx="8730208" cy="5035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smtClean="0"/>
              <a:t>developed 1964, the first commercial oil field in Australia PL1(1)</a:t>
            </a:r>
          </a:p>
          <a:p>
            <a:r>
              <a:rPr lang="en-AU" sz="2000" dirty="0"/>
              <a:t>acquired by Bridgeport </a:t>
            </a:r>
            <a:r>
              <a:rPr lang="en-AU" sz="2000" dirty="0" smtClean="0"/>
              <a:t>in </a:t>
            </a:r>
            <a:r>
              <a:rPr lang="en-AU" sz="2000" dirty="0"/>
              <a:t>2016 from Santos</a:t>
            </a:r>
          </a:p>
          <a:p>
            <a:r>
              <a:rPr lang="en-AU" sz="2000" dirty="0" smtClean="0"/>
              <a:t>production </a:t>
            </a:r>
            <a:r>
              <a:rPr lang="en-AU" sz="2000" dirty="0"/>
              <a:t>to date: 25 </a:t>
            </a:r>
            <a:r>
              <a:rPr lang="en-AU" sz="2000" dirty="0" err="1" smtClean="0"/>
              <a:t>Mbbls</a:t>
            </a:r>
            <a:r>
              <a:rPr lang="en-AU" sz="2000" dirty="0"/>
              <a:t>, currently producing approximately 135 BOPD with average water &gt; 99%</a:t>
            </a:r>
          </a:p>
          <a:p>
            <a:r>
              <a:rPr lang="en-AU" sz="2000" dirty="0" smtClean="0"/>
              <a:t>sweet light (35</a:t>
            </a:r>
            <a:r>
              <a:rPr lang="en-AU" sz="2000" baseline="30000" dirty="0" smtClean="0"/>
              <a:t>o</a:t>
            </a:r>
            <a:r>
              <a:rPr lang="en-AU" sz="2000" dirty="0" smtClean="0"/>
              <a:t>API gravity) crude, </a:t>
            </a:r>
          </a:p>
          <a:p>
            <a:pPr lvl="1"/>
            <a:r>
              <a:rPr lang="en-AU" sz="2000" dirty="0" smtClean="0"/>
              <a:t>under-saturated at reservoir conditions, so some associated gas</a:t>
            </a:r>
          </a:p>
          <a:p>
            <a:pPr lvl="1"/>
            <a:r>
              <a:rPr lang="en-AU" sz="2000" dirty="0" smtClean="0"/>
              <a:t>composition is effectively unchanged </a:t>
            </a:r>
            <a:r>
              <a:rPr lang="en-AU" sz="2000" dirty="0"/>
              <a:t>after 55 years </a:t>
            </a:r>
            <a:r>
              <a:rPr lang="en-AU" sz="2000" dirty="0" smtClean="0"/>
              <a:t>production</a:t>
            </a:r>
          </a:p>
          <a:p>
            <a:r>
              <a:rPr lang="en-AU" sz="2000" dirty="0" smtClean="0"/>
              <a:t>strong </a:t>
            </a:r>
            <a:r>
              <a:rPr lang="en-AU" sz="2000" dirty="0"/>
              <a:t>water drive  effectively providing secondary recovery </a:t>
            </a:r>
            <a:endParaRPr lang="en-AU" sz="2000" dirty="0" smtClean="0"/>
          </a:p>
          <a:p>
            <a:pPr lvl="1"/>
            <a:r>
              <a:rPr lang="en-AU" sz="2000" dirty="0" smtClean="0"/>
              <a:t>minimal decline </a:t>
            </a:r>
            <a:r>
              <a:rPr lang="en-AU" sz="2000" dirty="0"/>
              <a:t>from the original reservoir pressure of 2520 </a:t>
            </a:r>
            <a:r>
              <a:rPr lang="en-AU" sz="2000" dirty="0" smtClean="0"/>
              <a:t>psig</a:t>
            </a:r>
          </a:p>
          <a:p>
            <a:pPr marL="57150" indent="0">
              <a:buNone/>
            </a:pPr>
            <a:r>
              <a:rPr lang="en-AU" sz="2400" dirty="0" smtClean="0"/>
              <a:t>BEL is well progressed on approvals for a </a:t>
            </a:r>
            <a:r>
              <a:rPr lang="en-AU" sz="2400" dirty="0"/>
              <a:t>tertiary recovery production </a:t>
            </a:r>
            <a:r>
              <a:rPr lang="en-AU" sz="2400" dirty="0" smtClean="0"/>
              <a:t>phase commencing 2022</a:t>
            </a:r>
          </a:p>
          <a:p>
            <a:pPr marL="914400" lvl="1" indent="-457200">
              <a:buFont typeface="+mj-lt"/>
              <a:buAutoNum type="arabicPeriod"/>
            </a:pPr>
            <a:r>
              <a:rPr lang="en-AU" sz="2000" dirty="0" smtClean="0"/>
              <a:t>Finalising CO</a:t>
            </a:r>
            <a:r>
              <a:rPr lang="en-AU" sz="2000" baseline="-25000" dirty="0" smtClean="0"/>
              <a:t>2</a:t>
            </a:r>
            <a:r>
              <a:rPr lang="en-AU" sz="2000" dirty="0" smtClean="0"/>
              <a:t> source, good progress on PCC plant</a:t>
            </a:r>
          </a:p>
          <a:p>
            <a:pPr marL="914400" lvl="1" indent="-457200">
              <a:buFont typeface="+mj-lt"/>
              <a:buAutoNum type="arabicPeriod"/>
            </a:pPr>
            <a:r>
              <a:rPr lang="en-AU" sz="2000" dirty="0" smtClean="0"/>
              <a:t>Working Environmental Authority amendments under P&amp;G Act 2004</a:t>
            </a:r>
          </a:p>
          <a:p>
            <a:pPr marL="914400" lvl="1" indent="-457200">
              <a:buFont typeface="+mj-lt"/>
              <a:buAutoNum type="arabicPeriod"/>
            </a:pPr>
            <a:r>
              <a:rPr lang="en-AU" sz="2000" dirty="0" smtClean="0"/>
              <a:t>Designing infield modifications to existing infrastructure (48 wells / CPF)</a:t>
            </a:r>
          </a:p>
          <a:p>
            <a:pPr marL="457200" lvl="1" indent="0">
              <a:buNone/>
            </a:pPr>
            <a:endParaRPr lang="en-AU" sz="2000" dirty="0"/>
          </a:p>
          <a:p>
            <a:pPr marL="0" indent="0">
              <a:buNone/>
            </a:pPr>
            <a:endParaRPr lang="en-AU" sz="2000" dirty="0"/>
          </a:p>
          <a:p>
            <a:endParaRPr lang="en-AU" sz="2000" dirty="0"/>
          </a:p>
          <a:p>
            <a:endParaRPr lang="en-AU" sz="2000" dirty="0" smtClean="0"/>
          </a:p>
          <a:p>
            <a:endParaRPr lang="en-AU" sz="2000" dirty="0" smtClean="0"/>
          </a:p>
          <a:p>
            <a:endParaRPr lang="en-AU" sz="2000" dirty="0"/>
          </a:p>
        </p:txBody>
      </p:sp>
    </p:spTree>
    <p:extLst>
      <p:ext uri="{BB962C8B-B14F-4D97-AF65-F5344CB8AC3E}">
        <p14:creationId xmlns:p14="http://schemas.microsoft.com/office/powerpoint/2010/main" val="432912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19200" y="133350"/>
            <a:ext cx="7086600" cy="704850"/>
          </a:xfrm>
        </p:spPr>
        <p:txBody>
          <a:bodyPr>
            <a:normAutofit fontScale="90000"/>
          </a:bodyPr>
          <a:lstStyle/>
          <a:p>
            <a:r>
              <a:rPr lang="en-AU" dirty="0" smtClean="0"/>
              <a:t>Location</a:t>
            </a:r>
            <a:endParaRPr lang="en-US" dirty="0"/>
          </a:p>
        </p:txBody>
      </p:sp>
      <p:sp>
        <p:nvSpPr>
          <p:cNvPr id="18" name="Content Placeholder 2"/>
          <p:cNvSpPr>
            <a:spLocks noGrp="1"/>
          </p:cNvSpPr>
          <p:nvPr>
            <p:ph type="subTitle" idx="1"/>
          </p:nvPr>
        </p:nvSpPr>
        <p:spPr>
          <a:xfrm>
            <a:off x="152400" y="914400"/>
            <a:ext cx="3200400" cy="51121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000" b="1" dirty="0" smtClean="0"/>
              <a:t>Moonie oil field </a:t>
            </a:r>
          </a:p>
          <a:p>
            <a:r>
              <a:rPr lang="en-AU" sz="2000" dirty="0" smtClean="0"/>
              <a:t>170km west of Toowoomba, Queensland</a:t>
            </a:r>
          </a:p>
          <a:p>
            <a:r>
              <a:rPr lang="en-AU" sz="2000" dirty="0" smtClean="0"/>
              <a:t>Precipice formation is 1,750mRT deep</a:t>
            </a:r>
          </a:p>
          <a:p>
            <a:r>
              <a:rPr lang="en-AU" sz="2000" dirty="0" smtClean="0"/>
              <a:t>48 wells in field most available for injection/production</a:t>
            </a:r>
          </a:p>
          <a:p>
            <a:r>
              <a:rPr lang="en-AU" sz="2000" dirty="0" err="1" smtClean="0"/>
              <a:t>crestal</a:t>
            </a:r>
            <a:r>
              <a:rPr lang="en-AU" sz="2000" dirty="0" smtClean="0"/>
              <a:t> injectors planned with flank producers</a:t>
            </a:r>
          </a:p>
          <a:p>
            <a:r>
              <a:rPr lang="en-AU" sz="2000" dirty="0" smtClean="0"/>
              <a:t>sound top seal and well integrity will be checked during tertiary phase on each well</a:t>
            </a:r>
            <a:endParaRPr lang="en-AU" sz="2000" dirty="0"/>
          </a:p>
        </p:txBody>
      </p:sp>
      <p:pic>
        <p:nvPicPr>
          <p:cNvPr id="20" name="Picture 19" descr="G:\190116_PL1_Mooni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914400"/>
            <a:ext cx="5486400" cy="5197229"/>
          </a:xfrm>
          <a:prstGeom prst="rect">
            <a:avLst/>
          </a:prstGeom>
          <a:noFill/>
          <a:ln>
            <a:noFill/>
          </a:ln>
        </p:spPr>
      </p:pic>
    </p:spTree>
    <p:extLst>
      <p:ext uri="{BB962C8B-B14F-4D97-AF65-F5344CB8AC3E}">
        <p14:creationId xmlns:p14="http://schemas.microsoft.com/office/powerpoint/2010/main" val="2779772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19280"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990600" y="152400"/>
            <a:ext cx="7086600" cy="704850"/>
          </a:xfrm>
        </p:spPr>
        <p:txBody>
          <a:bodyPr>
            <a:normAutofit fontScale="90000"/>
          </a:bodyPr>
          <a:lstStyle/>
          <a:p>
            <a:r>
              <a:rPr lang="en-AU" dirty="0" smtClean="0"/>
              <a:t>Analogue EOR Pre-Screening</a:t>
            </a:r>
            <a:endParaRPr lang="en-US" dirty="0"/>
          </a:p>
        </p:txBody>
      </p:sp>
      <p:sp>
        <p:nvSpPr>
          <p:cNvPr id="18" name="Content Placeholder 2"/>
          <p:cNvSpPr>
            <a:spLocks noGrp="1"/>
          </p:cNvSpPr>
          <p:nvPr>
            <p:ph type="subTitle" idx="1"/>
          </p:nvPr>
        </p:nvSpPr>
        <p:spPr>
          <a:xfrm>
            <a:off x="228600" y="914400"/>
            <a:ext cx="4191000" cy="48659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200" dirty="0" smtClean="0"/>
              <a:t>Moonie </a:t>
            </a:r>
            <a:r>
              <a:rPr lang="en-AU" sz="2200" dirty="0" err="1" smtClean="0"/>
              <a:t>petrophysical</a:t>
            </a:r>
            <a:r>
              <a:rPr lang="en-AU" sz="2200" dirty="0" smtClean="0"/>
              <a:t> and fluid properties helped to identify EOR analogues in the USA (140 similar field types)</a:t>
            </a:r>
          </a:p>
          <a:p>
            <a:pPr marL="285750" indent="-285750"/>
            <a:r>
              <a:rPr lang="en-US" sz="2200" dirty="0" smtClean="0"/>
              <a:t>Results plotted to left estimated 10.2% of Original Oil in Place (64Mbbls) was achievable</a:t>
            </a:r>
          </a:p>
          <a:p>
            <a:pPr marL="285750" indent="-285750"/>
            <a:r>
              <a:rPr lang="en-US" sz="2200" dirty="0" smtClean="0"/>
              <a:t>Pre-screening result prompted  decision </a:t>
            </a:r>
            <a:r>
              <a:rPr lang="en-US" sz="2200" dirty="0"/>
              <a:t>to </a:t>
            </a:r>
            <a:r>
              <a:rPr lang="en-US" sz="2200" dirty="0" smtClean="0"/>
              <a:t> </a:t>
            </a:r>
          </a:p>
          <a:p>
            <a:pPr marL="685800" lvl="1"/>
            <a:r>
              <a:rPr lang="en-US" sz="2200" dirty="0" smtClean="0"/>
              <a:t>Construct a reservoir </a:t>
            </a:r>
            <a:r>
              <a:rPr lang="en-US" sz="2200" dirty="0"/>
              <a:t>model </a:t>
            </a:r>
            <a:endParaRPr lang="en-US" sz="2200" dirty="0" smtClean="0"/>
          </a:p>
          <a:p>
            <a:pPr marL="685800" lvl="1"/>
            <a:r>
              <a:rPr lang="en-US" sz="2200" dirty="0" smtClean="0"/>
              <a:t>Undertake lab and detailed simulation work</a:t>
            </a:r>
          </a:p>
          <a:p>
            <a:pPr marL="685800" lvl="1"/>
            <a:r>
              <a:rPr lang="en-US" sz="2200" dirty="0" smtClean="0"/>
              <a:t>Commence hunt for CO</a:t>
            </a:r>
            <a:r>
              <a:rPr lang="en-US" sz="2200" baseline="-25000" dirty="0" smtClean="0"/>
              <a:t>2</a:t>
            </a:r>
            <a:r>
              <a:rPr lang="en-US" sz="2200" dirty="0" smtClean="0"/>
              <a:t> sources</a:t>
            </a:r>
            <a:endParaRPr lang="en-US" sz="2200" dirty="0"/>
          </a:p>
          <a:p>
            <a:endParaRPr lang="en-AU" sz="2400" dirty="0"/>
          </a:p>
          <a:p>
            <a:endParaRPr lang="en-AU" sz="2400" dirty="0"/>
          </a:p>
          <a:p>
            <a:endParaRPr lang="en-AU" sz="2400" dirty="0"/>
          </a:p>
          <a:p>
            <a:endParaRPr lang="en-AU" sz="2400" dirty="0"/>
          </a:p>
          <a:p>
            <a:endParaRPr lang="en-AU" sz="2400" dirty="0"/>
          </a:p>
          <a:p>
            <a:endParaRPr lang="en-AU" sz="2400" dirty="0"/>
          </a:p>
        </p:txBody>
      </p:sp>
      <p:pic>
        <p:nvPicPr>
          <p:cNvPr id="19" name="Picture 18"/>
          <p:cNvPicPr/>
          <p:nvPr/>
        </p:nvPicPr>
        <p:blipFill>
          <a:blip r:embed="rId4"/>
          <a:stretch>
            <a:fillRect/>
          </a:stretch>
        </p:blipFill>
        <p:spPr>
          <a:xfrm>
            <a:off x="4419600" y="914400"/>
            <a:ext cx="4457700" cy="5029200"/>
          </a:xfrm>
          <a:prstGeom prst="rect">
            <a:avLst/>
          </a:prstGeom>
        </p:spPr>
      </p:pic>
      <p:sp>
        <p:nvSpPr>
          <p:cNvPr id="3" name="TextBox 2"/>
          <p:cNvSpPr txBox="1"/>
          <p:nvPr/>
        </p:nvSpPr>
        <p:spPr>
          <a:xfrm>
            <a:off x="6983833" y="5780326"/>
            <a:ext cx="1893467" cy="246221"/>
          </a:xfrm>
          <a:prstGeom prst="rect">
            <a:avLst/>
          </a:prstGeom>
          <a:noFill/>
        </p:spPr>
        <p:txBody>
          <a:bodyPr wrap="none" rtlCol="0">
            <a:spAutoFit/>
          </a:bodyPr>
          <a:lstStyle/>
          <a:p>
            <a:r>
              <a:rPr lang="en-US" sz="1000" dirty="0" smtClean="0"/>
              <a:t>Source MI3 Petroleum Engineers</a:t>
            </a:r>
            <a:endParaRPr lang="en-US" sz="1000" dirty="0"/>
          </a:p>
        </p:txBody>
      </p:sp>
    </p:spTree>
    <p:extLst>
      <p:ext uri="{BB962C8B-B14F-4D97-AF65-F5344CB8AC3E}">
        <p14:creationId xmlns:p14="http://schemas.microsoft.com/office/powerpoint/2010/main" val="144283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990600" y="152400"/>
            <a:ext cx="7086600" cy="704850"/>
          </a:xfrm>
        </p:spPr>
        <p:txBody>
          <a:bodyPr>
            <a:normAutofit fontScale="90000"/>
          </a:bodyPr>
          <a:lstStyle/>
          <a:p>
            <a:r>
              <a:rPr lang="en-AU" dirty="0" smtClean="0"/>
              <a:t>Wyoming Analogues</a:t>
            </a:r>
            <a:endParaRPr lang="en-US" dirty="0"/>
          </a:p>
        </p:txBody>
      </p:sp>
      <p:graphicFrame>
        <p:nvGraphicFramePr>
          <p:cNvPr id="21" name="Chart 20"/>
          <p:cNvGraphicFramePr>
            <a:graphicFrameLocks noGrp="1"/>
          </p:cNvGraphicFramePr>
          <p:nvPr>
            <p:extLst>
              <p:ext uri="{D42A27DB-BD31-4B8C-83A1-F6EECF244321}">
                <p14:modId xmlns:p14="http://schemas.microsoft.com/office/powerpoint/2010/main" val="3045854403"/>
              </p:ext>
            </p:extLst>
          </p:nvPr>
        </p:nvGraphicFramePr>
        <p:xfrm>
          <a:off x="337890" y="914400"/>
          <a:ext cx="4213448"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noGrp="1"/>
          </p:cNvGraphicFramePr>
          <p:nvPr>
            <p:extLst>
              <p:ext uri="{D42A27DB-BD31-4B8C-83A1-F6EECF244321}">
                <p14:modId xmlns:p14="http://schemas.microsoft.com/office/powerpoint/2010/main" val="2226249482"/>
              </p:ext>
            </p:extLst>
          </p:nvPr>
        </p:nvGraphicFramePr>
        <p:xfrm>
          <a:off x="4572000" y="838200"/>
          <a:ext cx="4267200" cy="2514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noGrp="1"/>
          </p:cNvGraphicFramePr>
          <p:nvPr>
            <p:extLst>
              <p:ext uri="{D42A27DB-BD31-4B8C-83A1-F6EECF244321}">
                <p14:modId xmlns:p14="http://schemas.microsoft.com/office/powerpoint/2010/main" val="1486756807"/>
              </p:ext>
            </p:extLst>
          </p:nvPr>
        </p:nvGraphicFramePr>
        <p:xfrm>
          <a:off x="152400" y="3505200"/>
          <a:ext cx="4495800" cy="25213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p:cNvGraphicFramePr>
            <a:graphicFrameLocks noGrp="1"/>
          </p:cNvGraphicFramePr>
          <p:nvPr>
            <p:extLst>
              <p:ext uri="{D42A27DB-BD31-4B8C-83A1-F6EECF244321}">
                <p14:modId xmlns:p14="http://schemas.microsoft.com/office/powerpoint/2010/main" val="3460338687"/>
              </p:ext>
            </p:extLst>
          </p:nvPr>
        </p:nvGraphicFramePr>
        <p:xfrm>
          <a:off x="4572000" y="3439159"/>
          <a:ext cx="4343400" cy="2590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83848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19200" y="152400"/>
            <a:ext cx="7086600" cy="704850"/>
          </a:xfrm>
        </p:spPr>
        <p:txBody>
          <a:bodyPr>
            <a:normAutofit fontScale="90000"/>
          </a:bodyPr>
          <a:lstStyle/>
          <a:p>
            <a:r>
              <a:rPr lang="en-AU" dirty="0"/>
              <a:t>Reservoir </a:t>
            </a:r>
            <a:r>
              <a:rPr lang="en-AU" dirty="0" smtClean="0"/>
              <a:t>Simulation Modelling</a:t>
            </a:r>
            <a:endParaRPr lang="en-US" dirty="0"/>
          </a:p>
        </p:txBody>
      </p:sp>
      <p:sp>
        <p:nvSpPr>
          <p:cNvPr id="18" name="Content Placeholder 2"/>
          <p:cNvSpPr>
            <a:spLocks noGrp="1"/>
          </p:cNvSpPr>
          <p:nvPr>
            <p:ph type="subTitle" idx="1"/>
          </p:nvPr>
        </p:nvSpPr>
        <p:spPr>
          <a:xfrm>
            <a:off x="228600" y="920575"/>
            <a:ext cx="3090690" cy="53019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000" dirty="0" smtClean="0"/>
              <a:t>Legacy cores sent to USA for establishing </a:t>
            </a:r>
            <a:r>
              <a:rPr lang="en-AU" sz="2000" dirty="0" err="1" smtClean="0"/>
              <a:t>petrophysical</a:t>
            </a:r>
            <a:r>
              <a:rPr lang="en-AU" sz="2000" dirty="0" smtClean="0"/>
              <a:t> and fluid </a:t>
            </a:r>
            <a:r>
              <a:rPr lang="en-AU" sz="2000" dirty="0" err="1" smtClean="0"/>
              <a:t>rel</a:t>
            </a:r>
            <a:r>
              <a:rPr lang="en-AU" sz="2000" dirty="0" smtClean="0"/>
              <a:t> perms</a:t>
            </a:r>
          </a:p>
          <a:p>
            <a:r>
              <a:rPr lang="en-AU" sz="2000" dirty="0" smtClean="0"/>
              <a:t>Core data turned into digital model with EXA</a:t>
            </a:r>
          </a:p>
          <a:p>
            <a:r>
              <a:rPr lang="en-AU" sz="2000" dirty="0" smtClean="0"/>
              <a:t>Physical data used to populate reservoir model</a:t>
            </a:r>
          </a:p>
          <a:p>
            <a:r>
              <a:rPr lang="en-AU" sz="2000" dirty="0" smtClean="0"/>
              <a:t>Four injector-producer </a:t>
            </a:r>
            <a:r>
              <a:rPr lang="en-AU" sz="2000" dirty="0"/>
              <a:t>spot patterns </a:t>
            </a:r>
            <a:r>
              <a:rPr lang="en-AU" sz="2000" dirty="0" smtClean="0"/>
              <a:t>considered potential </a:t>
            </a:r>
            <a:r>
              <a:rPr lang="en-AU" sz="2000" dirty="0"/>
              <a:t>pilot </a:t>
            </a:r>
            <a:r>
              <a:rPr lang="en-AU" sz="2000" dirty="0" smtClean="0"/>
              <a:t>areas</a:t>
            </a:r>
            <a:endParaRPr lang="en-AU" sz="2000" dirty="0"/>
          </a:p>
          <a:p>
            <a:r>
              <a:rPr lang="en-AU" sz="2000" dirty="0"/>
              <a:t>Moonie #27 </a:t>
            </a:r>
            <a:r>
              <a:rPr lang="en-AU" sz="2000" dirty="0" smtClean="0"/>
              <a:t>most </a:t>
            </a:r>
            <a:r>
              <a:rPr lang="en-AU" sz="2000" dirty="0"/>
              <a:t>attractive  </a:t>
            </a:r>
            <a:r>
              <a:rPr lang="en-AU" sz="2000" dirty="0" smtClean="0"/>
              <a:t>option technically and commercially</a:t>
            </a:r>
            <a:endParaRPr lang="en-AU" sz="2000" dirty="0"/>
          </a:p>
        </p:txBody>
      </p:sp>
      <p:pic>
        <p:nvPicPr>
          <p:cNvPr id="19" name="Picture 18" descr="G:\190121_Phase_1_development_2.jpg"/>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295400"/>
            <a:ext cx="5436358" cy="4941912"/>
          </a:xfrm>
          <a:prstGeom prst="rect">
            <a:avLst/>
          </a:prstGeom>
          <a:noFill/>
          <a:ln>
            <a:noFill/>
          </a:ln>
        </p:spPr>
      </p:pic>
    </p:spTree>
    <p:extLst>
      <p:ext uri="{BB962C8B-B14F-4D97-AF65-F5344CB8AC3E}">
        <p14:creationId xmlns:p14="http://schemas.microsoft.com/office/powerpoint/2010/main" val="1260284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39752" y="6237312"/>
            <a:ext cx="680424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2" name="Rectangle 11"/>
          <p:cNvSpPr/>
          <p:nvPr/>
        </p:nvSpPr>
        <p:spPr>
          <a:xfrm>
            <a:off x="2339752" y="6453336"/>
            <a:ext cx="6804248"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3" name="Rectangle 12"/>
          <p:cNvSpPr/>
          <p:nvPr/>
        </p:nvSpPr>
        <p:spPr>
          <a:xfrm>
            <a:off x="2339752" y="6381328"/>
            <a:ext cx="680424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p:cNvSpPr/>
          <p:nvPr/>
        </p:nvSpPr>
        <p:spPr>
          <a:xfrm>
            <a:off x="0" y="6237312"/>
            <a:ext cx="827584"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5" name="Rectangle 14"/>
          <p:cNvSpPr/>
          <p:nvPr/>
        </p:nvSpPr>
        <p:spPr>
          <a:xfrm>
            <a:off x="0" y="6453336"/>
            <a:ext cx="827584" cy="1440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sp>
        <p:nvSpPr>
          <p:cNvPr id="16" name="Rectangle 15"/>
          <p:cNvSpPr/>
          <p:nvPr/>
        </p:nvSpPr>
        <p:spPr>
          <a:xfrm>
            <a:off x="0" y="6381328"/>
            <a:ext cx="827584"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7" name="Picture 2" descr="C:\Users\ann\Desktop\Bridgeport Logo_High#E6B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026547"/>
            <a:ext cx="1512168" cy="6499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413792" y="228600"/>
            <a:ext cx="8425408" cy="704850"/>
          </a:xfrm>
        </p:spPr>
        <p:txBody>
          <a:bodyPr>
            <a:normAutofit fontScale="90000"/>
          </a:bodyPr>
          <a:lstStyle/>
          <a:p>
            <a:r>
              <a:rPr lang="en-US" dirty="0"/>
              <a:t>#27 Pilot </a:t>
            </a:r>
            <a:r>
              <a:rPr lang="en-US" dirty="0" err="1" smtClean="0"/>
              <a:t>Prodn</a:t>
            </a:r>
            <a:r>
              <a:rPr lang="en-US" dirty="0" smtClean="0"/>
              <a:t> &amp; </a:t>
            </a:r>
            <a:r>
              <a:rPr lang="en-US" dirty="0" err="1" smtClean="0"/>
              <a:t>Injectn</a:t>
            </a:r>
            <a:r>
              <a:rPr lang="en-US" dirty="0" smtClean="0"/>
              <a:t> Rates</a:t>
            </a:r>
            <a:endParaRPr lang="en-US" dirty="0"/>
          </a:p>
        </p:txBody>
      </p:sp>
      <p:pic>
        <p:nvPicPr>
          <p:cNvPr id="19" name="Picture 18">
            <a:extLst>
              <a:ext uri="{FF2B5EF4-FFF2-40B4-BE49-F238E27FC236}">
                <a16:creationId xmlns="" xmlns:a16="http://schemas.microsoft.com/office/drawing/2014/main" id="{F535BE1C-BBD8-41CB-99AB-1DA601D9B5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19200"/>
            <a:ext cx="8055024" cy="3886200"/>
          </a:xfrm>
          <a:prstGeom prst="rect">
            <a:avLst/>
          </a:prstGeom>
          <a:noFill/>
        </p:spPr>
      </p:pic>
      <p:sp>
        <p:nvSpPr>
          <p:cNvPr id="20" name="TextBox 19"/>
          <p:cNvSpPr txBox="1"/>
          <p:nvPr/>
        </p:nvSpPr>
        <p:spPr>
          <a:xfrm>
            <a:off x="413792" y="5105400"/>
            <a:ext cx="8501608" cy="646331"/>
          </a:xfrm>
          <a:prstGeom prst="rect">
            <a:avLst/>
          </a:prstGeom>
          <a:noFill/>
        </p:spPr>
        <p:txBody>
          <a:bodyPr wrap="square" rtlCol="0">
            <a:spAutoFit/>
          </a:bodyPr>
          <a:lstStyle/>
          <a:p>
            <a:r>
              <a:rPr lang="en-US" dirty="0" smtClean="0"/>
              <a:t>Injection of 3 </a:t>
            </a:r>
            <a:r>
              <a:rPr lang="en-US" dirty="0" err="1" smtClean="0"/>
              <a:t>mmSCFD</a:t>
            </a:r>
            <a:r>
              <a:rPr lang="en-US" dirty="0" smtClean="0"/>
              <a:t> for 3, 6 and 8 years achieves cumulative recoveries of 0.7, 1.13, 1.34 </a:t>
            </a:r>
            <a:r>
              <a:rPr lang="en-US" dirty="0" err="1" smtClean="0"/>
              <a:t>Mbbls</a:t>
            </a:r>
            <a:r>
              <a:rPr lang="en-US" dirty="0" smtClean="0"/>
              <a:t> respectively with the bulk of the injected CO2 being sequestered. </a:t>
            </a:r>
            <a:endParaRPr lang="en-US" dirty="0"/>
          </a:p>
        </p:txBody>
      </p:sp>
    </p:spTree>
    <p:extLst>
      <p:ext uri="{BB962C8B-B14F-4D97-AF65-F5344CB8AC3E}">
        <p14:creationId xmlns:p14="http://schemas.microsoft.com/office/powerpoint/2010/main" val="218314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lobal CCS Institute Document" ma:contentTypeID="0x010100E8C2E3643C86A945BD85CDF7C05E4AD10001D77C4FF94CCC4EBAF297C5688AE78D" ma:contentTypeVersion="8" ma:contentTypeDescription="" ma:contentTypeScope="" ma:versionID="ef341790a546bae427028503f20ab4be">
  <xsd:schema xmlns:xsd="http://www.w3.org/2001/XMLSchema" xmlns:xs="http://www.w3.org/2001/XMLSchema" xmlns:p="http://schemas.microsoft.com/office/2006/metadata/properties" xmlns:ns2="09ae4737-8c2b-4235-9e87-b405573634ae" xmlns:ns3="2d76bea9-2581-425b-8239-ac3e5f8124bd" targetNamespace="http://schemas.microsoft.com/office/2006/metadata/properties" ma:root="true" ma:fieldsID="87249baeec27eca5ccab9b528c4bd647" ns2:_="" ns3:_="">
    <xsd:import namespace="09ae4737-8c2b-4235-9e87-b405573634ae"/>
    <xsd:import namespace="2d76bea9-2581-425b-8239-ac3e5f8124bd"/>
    <xsd:element name="properties">
      <xsd:complexType>
        <xsd:sequence>
          <xsd:element name="documentManagement">
            <xsd:complexType>
              <xsd:all>
                <xsd:element ref="ns2:c49628f1ed014027b07e12eeee46372e" minOccurs="0"/>
                <xsd:element ref="ns2:TaxCatchAll" minOccurs="0"/>
                <xsd:element ref="ns2:TaxCatchAllLabel" minOccurs="0"/>
                <xsd:element ref="ns2:b0a746751c6a45358a5b39d9a4555505" minOccurs="0"/>
                <xsd:element ref="ns2:d681c9991eb24e819417f45efd7520da" minOccurs="0"/>
                <xsd:element ref="ns2:cdbba9dd12a24aaca6e1e53ee231b78a"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e4737-8c2b-4235-9e87-b405573634ae" elementFormDefault="qualified">
    <xsd:import namespace="http://schemas.microsoft.com/office/2006/documentManagement/types"/>
    <xsd:import namespace="http://schemas.microsoft.com/office/infopath/2007/PartnerControls"/>
    <xsd:element name="c49628f1ed014027b07e12eeee46372e" ma:index="8" nillable="true" ma:taxonomy="true" ma:internalName="c49628f1ed014027b07e12eeee46372e" ma:taxonomyFieldName="Region" ma:displayName="Region" ma:readOnly="false" ma:default="" ma:fieldId="{c49628f1-ed01-4027-b07e-12eeee46372e}" ma:sspId="11ee2b8d-9ea8-43bb-9f4f-fee1e52ff97e" ma:termSetId="fa1ba7bb-25ed-4cab-897f-5bcd32e0f7e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5e08cf3-a182-4752-bc18-b0ebe72d1e1b}" ma:internalName="TaxCatchAll" ma:showField="CatchAllData" ma:web="09ae4737-8c2b-4235-9e87-b405573634a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5e08cf3-a182-4752-bc18-b0ebe72d1e1b}" ma:internalName="TaxCatchAllLabel" ma:readOnly="true" ma:showField="CatchAllDataLabel" ma:web="09ae4737-8c2b-4235-9e87-b405573634ae">
      <xsd:complexType>
        <xsd:complexContent>
          <xsd:extension base="dms:MultiChoiceLookup">
            <xsd:sequence>
              <xsd:element name="Value" type="dms:Lookup" maxOccurs="unbounded" minOccurs="0" nillable="true"/>
            </xsd:sequence>
          </xsd:extension>
        </xsd:complexContent>
      </xsd:complexType>
    </xsd:element>
    <xsd:element name="b0a746751c6a45358a5b39d9a4555505" ma:index="12" nillable="true" ma:taxonomy="true" ma:internalName="b0a746751c6a45358a5b39d9a4555505" ma:taxonomyFieldName="Practice" ma:displayName="Practice" ma:readOnly="false" ma:default="" ma:fieldId="{b0a74675-1c6a-4535-8a5b-39d9a4555505}" ma:sspId="11ee2b8d-9ea8-43bb-9f4f-fee1e52ff97e" ma:termSetId="db02c312-cb06-4ee9-a072-a27356101adf" ma:anchorId="00000000-0000-0000-0000-000000000000" ma:open="false" ma:isKeyword="false">
      <xsd:complexType>
        <xsd:sequence>
          <xsd:element ref="pc:Terms" minOccurs="0" maxOccurs="1"/>
        </xsd:sequence>
      </xsd:complexType>
    </xsd:element>
    <xsd:element name="d681c9991eb24e819417f45efd7520da" ma:index="14" nillable="true" ma:taxonomy="true" ma:internalName="d681c9991eb24e819417f45efd7520da" ma:taxonomyFieldName="Document_x0020_Type" ma:displayName="Document Type" ma:default="" ma:fieldId="{d681c999-1eb2-4e81-9417-f45efd7520da}" ma:sspId="11ee2b8d-9ea8-43bb-9f4f-fee1e52ff97e" ma:termSetId="1cc0a1ab-3e52-44cc-81f8-1bb23f2fd09e" ma:anchorId="00000000-0000-0000-0000-000000000000" ma:open="false" ma:isKeyword="false">
      <xsd:complexType>
        <xsd:sequence>
          <xsd:element ref="pc:Terms" minOccurs="0" maxOccurs="1"/>
        </xsd:sequence>
      </xsd:complexType>
    </xsd:element>
    <xsd:element name="cdbba9dd12a24aaca6e1e53ee231b78a" ma:index="16" nillable="true" ma:taxonomy="true" ma:internalName="cdbba9dd12a24aaca6e1e53ee231b78a" ma:taxonomyFieldName="DocumentSite" ma:displayName="Document Site" ma:readOnly="false" ma:default="" ma:fieldId="{cdbba9dd-12a2-4aac-a6e1-e53ee231b78a}" ma:sspId="11ee2b8d-9ea8-43bb-9f4f-fee1e52ff97e" ma:termSetId="0a28ce65-8c13-49b3-a2e0-4931d19948b0" ma:anchorId="00000000-0000-0000-0000-000000000000" ma:open="false" ma:isKeyword="false">
      <xsd:complexType>
        <xsd:sequence>
          <xsd:element ref="pc:Terms" minOccurs="0" maxOccurs="1"/>
        </xsd:sequence>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76bea9-2581-425b-8239-ac3e5f8124bd" elementFormDefault="qualified">
    <xsd:import namespace="http://schemas.microsoft.com/office/2006/documentManagement/types"/>
    <xsd:import namespace="http://schemas.microsoft.com/office/infopath/2007/PartnerControls"/>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AutoTags" ma:index="22" nillable="true" ma:displayName="MediaServiceAutoTags" ma:description="" ma:internalName="MediaServiceAutoTags" ma:readOnly="true">
      <xsd:simpleType>
        <xsd:restriction base="dms:Text"/>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Location" ma:index="24" nillable="true" ma:displayName="MediaServiceLocation" ma:description="" ma:internalName="MediaServiceLocation"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681c9991eb24e819417f45efd7520da xmlns="09ae4737-8c2b-4235-9e87-b405573634ae">
      <Terms xmlns="http://schemas.microsoft.com/office/infopath/2007/PartnerControls"/>
    </d681c9991eb24e819417f45efd7520da>
    <TaxCatchAll xmlns="09ae4737-8c2b-4235-9e87-b405573634ae"/>
    <cdbba9dd12a24aaca6e1e53ee231b78a xmlns="09ae4737-8c2b-4235-9e87-b405573634ae">
      <Terms xmlns="http://schemas.microsoft.com/office/infopath/2007/PartnerControls"/>
    </cdbba9dd12a24aaca6e1e53ee231b78a>
    <c49628f1ed014027b07e12eeee46372e xmlns="09ae4737-8c2b-4235-9e87-b405573634ae">
      <Terms xmlns="http://schemas.microsoft.com/office/infopath/2007/PartnerControls"/>
    </c49628f1ed014027b07e12eeee46372e>
    <b0a746751c6a45358a5b39d9a4555505 xmlns="09ae4737-8c2b-4235-9e87-b405573634ae">
      <Terms xmlns="http://schemas.microsoft.com/office/infopath/2007/PartnerControls"/>
    </b0a746751c6a45358a5b39d9a4555505>
  </documentManagement>
</p:properties>
</file>

<file path=customXml/itemProps1.xml><?xml version="1.0" encoding="utf-8"?>
<ds:datastoreItem xmlns:ds="http://schemas.openxmlformats.org/officeDocument/2006/customXml" ds:itemID="{F8A35879-B7EB-45D0-AE9C-B22BFBF50D05}"/>
</file>

<file path=customXml/itemProps2.xml><?xml version="1.0" encoding="utf-8"?>
<ds:datastoreItem xmlns:ds="http://schemas.openxmlformats.org/officeDocument/2006/customXml" ds:itemID="{BD98B6CF-8E5F-43CA-8A1B-D4B09E5C037B}"/>
</file>

<file path=customXml/itemProps3.xml><?xml version="1.0" encoding="utf-8"?>
<ds:datastoreItem xmlns:ds="http://schemas.openxmlformats.org/officeDocument/2006/customXml" ds:itemID="{46514EC8-B8CC-4C55-BCA8-759BA321FF2D}"/>
</file>

<file path=docProps/app.xml><?xml version="1.0" encoding="utf-8"?>
<Properties xmlns="http://schemas.openxmlformats.org/officeDocument/2006/extended-properties" xmlns:vt="http://schemas.openxmlformats.org/officeDocument/2006/docPropsVTypes">
  <TotalTime>4232</TotalTime>
  <Words>1735</Words>
  <Application>Microsoft Office PowerPoint</Application>
  <PresentationFormat>On-screen Show (4:3)</PresentationFormat>
  <Paragraphs>217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Disclaimer</vt:lpstr>
      <vt:lpstr>Overview of Presentation</vt:lpstr>
      <vt:lpstr>Moonie Oil Field Background &amp; History</vt:lpstr>
      <vt:lpstr>Location</vt:lpstr>
      <vt:lpstr>Analogue EOR Pre-Screening</vt:lpstr>
      <vt:lpstr>Wyoming Analogues</vt:lpstr>
      <vt:lpstr>Reservoir Simulation Modelling</vt:lpstr>
      <vt:lpstr>#27 Pilot Prodn &amp; Injectn Rates</vt:lpstr>
      <vt:lpstr>Sourcing CO2 </vt:lpstr>
      <vt:lpstr>Possible Sources of CO2 </vt:lpstr>
      <vt:lpstr>Indicative Full Field Recovery</vt:lpstr>
      <vt:lpstr>  OIL Business Sustainability is via CCUS  </vt:lpstr>
      <vt:lpstr>Federal Subsidy Options</vt:lpstr>
      <vt:lpstr>Federal Subsidy Options</vt:lpstr>
      <vt:lpstr>Federal Subsidy Options</vt:lpstr>
      <vt:lpstr>“45Q” contribution to the Future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EOR and Moonie Oil Field DRAFT PRESENTATION</dc:title>
  <dc:creator>bob</dc:creator>
  <cp:lastModifiedBy>Way, Chris</cp:lastModifiedBy>
  <cp:revision>245</cp:revision>
  <cp:lastPrinted>2019-03-11T23:30:12Z</cp:lastPrinted>
  <dcterms:created xsi:type="dcterms:W3CDTF">2018-05-30T01:13:01Z</dcterms:created>
  <dcterms:modified xsi:type="dcterms:W3CDTF">2019-05-24T05:17:39Z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0x010100E8C2E3643C86A945BD85CDF7C05E4AD10001D77C4FF94CCC4EBAF297C5688AE78D</vt:lpwstr>
  </property>
</Properties>
</file>