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69" r:id="rId5"/>
    <p:sldMasterId id="2147483672" r:id="rId6"/>
    <p:sldMasterId id="2147483670" r:id="rId7"/>
    <p:sldMasterId id="2147483678" r:id="rId8"/>
    <p:sldMasterId id="2147483671" r:id="rId9"/>
    <p:sldMasterId id="2147483681" r:id="rId10"/>
  </p:sldMasterIdLst>
  <p:notesMasterIdLst>
    <p:notesMasterId r:id="rId35"/>
  </p:notesMasterIdLst>
  <p:sldIdLst>
    <p:sldId id="256" r:id="rId11"/>
    <p:sldId id="628" r:id="rId12"/>
    <p:sldId id="627" r:id="rId13"/>
    <p:sldId id="624" r:id="rId14"/>
    <p:sldId id="630" r:id="rId15"/>
    <p:sldId id="344" r:id="rId16"/>
    <p:sldId id="343" r:id="rId17"/>
    <p:sldId id="339" r:id="rId18"/>
    <p:sldId id="631" r:id="rId19"/>
    <p:sldId id="264" r:id="rId20"/>
    <p:sldId id="333" r:id="rId21"/>
    <p:sldId id="341" r:id="rId22"/>
    <p:sldId id="300" r:id="rId23"/>
    <p:sldId id="270" r:id="rId24"/>
    <p:sldId id="273" r:id="rId25"/>
    <p:sldId id="271" r:id="rId26"/>
    <p:sldId id="272" r:id="rId27"/>
    <p:sldId id="328" r:id="rId28"/>
    <p:sldId id="347" r:id="rId29"/>
    <p:sldId id="290" r:id="rId30"/>
    <p:sldId id="257" r:id="rId31"/>
    <p:sldId id="348" r:id="rId32"/>
    <p:sldId id="349" r:id="rId33"/>
    <p:sldId id="625" r:id="rId34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GIONAL SECTIONS" id="{2F0D6307-80CB-4618-97AD-2D4F3E6D3E1C}">
          <p14:sldIdLst>
            <p14:sldId id="256"/>
            <p14:sldId id="628"/>
            <p14:sldId id="627"/>
            <p14:sldId id="624"/>
            <p14:sldId id="630"/>
            <p14:sldId id="344"/>
            <p14:sldId id="343"/>
            <p14:sldId id="339"/>
            <p14:sldId id="631"/>
            <p14:sldId id="264"/>
            <p14:sldId id="333"/>
            <p14:sldId id="341"/>
            <p14:sldId id="300"/>
            <p14:sldId id="270"/>
            <p14:sldId id="273"/>
            <p14:sldId id="271"/>
            <p14:sldId id="272"/>
            <p14:sldId id="328"/>
            <p14:sldId id="347"/>
            <p14:sldId id="290"/>
            <p14:sldId id="257"/>
            <p14:sldId id="348"/>
            <p14:sldId id="349"/>
            <p14:sldId id="6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Erikson" initials="JE" lastIdx="18" clrIdx="0">
    <p:extLst>
      <p:ext uri="{19B8F6BF-5375-455C-9EA6-DF929625EA0E}">
        <p15:presenceInfo xmlns:p15="http://schemas.microsoft.com/office/powerpoint/2012/main" userId="S::jeff.erikson@globalccsinstitute.com::43ad7cf0-bb6b-4e4c-81e5-2ffee55d5cbb" providerId="AD"/>
      </p:ext>
    </p:extLst>
  </p:cmAuthor>
  <p:cmAuthor id="2" name="Guloren Turan" initials="GT" lastIdx="2" clrIdx="1">
    <p:extLst>
      <p:ext uri="{19B8F6BF-5375-455C-9EA6-DF929625EA0E}">
        <p15:presenceInfo xmlns:p15="http://schemas.microsoft.com/office/powerpoint/2012/main" userId="S::guloren.turan@globalccsinstitute.com::5b00af89-24f2-4b54-8bff-4559d39610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2"/>
    <a:srgbClr val="002C53"/>
    <a:srgbClr val="0092E6"/>
    <a:srgbClr val="01A0F3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3772" autoAdjust="0"/>
  </p:normalViewPr>
  <p:slideViewPr>
    <p:cSldViewPr>
      <p:cViewPr varScale="1">
        <p:scale>
          <a:sx n="52" d="100"/>
          <a:sy n="52" d="100"/>
        </p:scale>
        <p:origin x="1621" y="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24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B5C1A-0A75-4E14-9107-6B72CBBC2452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ADA03-106F-4547-B48E-81BB7133A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3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ADA03-106F-4547-B48E-81BB7133AC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176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DA03-106F-4547-B48E-81BB7133AC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62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DA03-106F-4547-B48E-81BB7133AC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84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kern="0" dirty="0">
                <a:solidFill>
                  <a:schemeClr val="tx1"/>
                </a:solidFill>
                <a:latin typeface="Proxima Nova" panose="02000506030000020004"/>
              </a:rPr>
              <a:t>Four main ways to achieve cost-effective net-zero emissions through CCS investment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ACHIEVING DEEP DECARBONISATION IN HARD-TO-ABATE INDUSTRY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cement, iron and steel, and chemical sectors emit carbon due to the nature of their industrial processes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have high-temperature heat requirements. They are among the hardest to decarbonise. Several reports1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conclude that achieving net-zero emissions in industries like these may be impossible and, at best, more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expensive without CCS. CCS is one of the most mature and cost-effective options for deep decarbonisation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hard-to-abate industry.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ENABLING THE PRODUCTION OF LOW-CARBON HYDROGEN AT SCALE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decarbonise hard-to-abate sectors and reach net-zero emissions, global hydrogen production must grow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significantly, from 70 million tonnes per annum today2 to 425–650 million tonnes a year by mid-century.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Coal or natural gas with CCS is currently the most cost-effective way to produce low-carbon hydrogen. It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likely to remain so in regions where large amounts of affordable renewable electricity for hydrogen production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electrolysis is not available, and fossil fuel prices are low.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DELIVERING NEGATIVE EMISSIONS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Residual emissions in hard-to-abate sectors need to be compensated for. CCS provides the foundation for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technology-based carbon dioxide removal, including bioenergy with CCS (BECCS) and direct air capture (DAC).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carbon dioxide removal is not a silver bullet, every year that passes without significant reductions in CO2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emissions, makes it more necessary.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PROVIDING LOW CARBON DISPATCHABLE POWER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Decarbonising power generation is crucial to achieving net-zero emissions. CCS equipped power plants supply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dispatchable and low-carbon electricity, as well as grid-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stabilising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services, such as inertia, frequency control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voltage control. Therefore, CCS complements renewables, helping make the low-carbon grid of the future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resilient and reliable.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DA03-106F-4547-B48E-81BB7133AC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73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Creating conditions for investment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dirty="0"/>
              <a:t>	Placing a value on emission reductions (</a:t>
            </a:r>
            <a:r>
              <a:rPr lang="en-US" dirty="0" err="1"/>
              <a:t>eg.</a:t>
            </a:r>
            <a:r>
              <a:rPr lang="en-US" dirty="0"/>
              <a:t> carbon taxes, emissions trading and tax credits) and direct support (</a:t>
            </a:r>
            <a:r>
              <a:rPr lang="en-US" dirty="0" err="1"/>
              <a:t>eg.</a:t>
            </a:r>
            <a:r>
              <a:rPr lang="en-US" dirty="0"/>
              <a:t> grants) for early CCS projects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Facilitating development of CO2 infrastructure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dirty="0"/>
              <a:t>	Coordinating and underwriting the development of industrial hubs and clusters and qualified storage sites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Clarifying key regulatory and policy issues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dirty="0"/>
              <a:t>	Robust policy frameworks needed to reduce cross-chain, and long-term liability risks.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DA03-106F-4547-B48E-81BB7133AC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78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DA03-106F-4547-B48E-81BB7133AC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81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ADA03-106F-4547-B48E-81BB7133AC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408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ADA03-106F-4547-B48E-81BB7133AC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0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DA03-106F-4547-B48E-81BB7133AC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43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DA03-106F-4547-B48E-81BB7133AC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00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at November 2020 and **</a:t>
            </a:r>
            <a:r>
              <a:rPr lang="en-US" b="1" dirty="0"/>
              <a:t>does not include** </a:t>
            </a:r>
            <a:r>
              <a:rPr lang="en-US" dirty="0"/>
              <a:t>the two suspended facilities, only the 26 In Operation (38.76 Mtpa)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Exact cumulative total capacity</a:t>
            </a:r>
            <a:r>
              <a:rPr lang="en-US" b="0" dirty="0"/>
              <a:t> shown on this chart is </a:t>
            </a:r>
            <a:r>
              <a:rPr lang="en-US" b="1" dirty="0"/>
              <a:t>113.67 Mtpa </a:t>
            </a:r>
            <a:r>
              <a:rPr lang="en-US" b="0" dirty="0"/>
              <a:t>(if you add the two with suspended operations it is 115.37 Mtpa)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DA03-106F-4547-B48E-81BB7133AC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to note that this does not include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facilties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early development (another 20).  Also point out the big bump in both coal power and gas power plants in development.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DA03-106F-4547-B48E-81BB7133AC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16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Northern Lights, the transport and storage component of the </a:t>
            </a:r>
            <a:r>
              <a:rPr lang="en-GB" b="1" dirty="0" err="1"/>
              <a:t>Langskip</a:t>
            </a:r>
            <a:r>
              <a:rPr lang="en-GB" b="1" dirty="0"/>
              <a:t> project,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DA03-106F-4547-B48E-81BB7133AC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6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Proxima Nova" panose="02000506030000020004"/>
              </a:rPr>
              <a:t>Europe</a:t>
            </a:r>
            <a:r>
              <a:rPr lang="en-US" dirty="0">
                <a:solidFill>
                  <a:schemeClr val="tx1"/>
                </a:solidFill>
                <a:latin typeface="Proxima Nova" panose="02000506030000020004"/>
              </a:rPr>
              <a:t>:</a:t>
            </a:r>
            <a:r>
              <a:rPr lang="en-US" b="1" dirty="0">
                <a:solidFill>
                  <a:schemeClr val="tx1"/>
                </a:solidFill>
                <a:latin typeface="Proxima Nova" panose="02000506030000020004"/>
              </a:rPr>
              <a:t> </a:t>
            </a:r>
            <a:r>
              <a:rPr lang="en-US" dirty="0">
                <a:solidFill>
                  <a:schemeClr val="tx1"/>
                </a:solidFill>
                <a:latin typeface="Proxima Nova" panose="02000506030000020004"/>
              </a:rPr>
              <a:t>The Norwegian </a:t>
            </a:r>
            <a:r>
              <a:rPr lang="en-US" dirty="0" err="1">
                <a:solidFill>
                  <a:schemeClr val="tx1"/>
                </a:solidFill>
                <a:latin typeface="Proxima Nova" panose="02000506030000020004"/>
              </a:rPr>
              <a:t>Langskip</a:t>
            </a:r>
            <a:r>
              <a:rPr lang="en-US" dirty="0">
                <a:solidFill>
                  <a:schemeClr val="tx1"/>
                </a:solidFill>
                <a:latin typeface="Proxima Nova" panose="02000506030000020004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Proxima Nova" panose="02000506030000020004"/>
              </a:rPr>
              <a:t>Longship</a:t>
            </a:r>
            <a:r>
              <a:rPr lang="en-US" dirty="0">
                <a:solidFill>
                  <a:schemeClr val="tx1"/>
                </a:solidFill>
                <a:latin typeface="Proxima Nova" panose="02000506030000020004"/>
              </a:rPr>
              <a:t>) project will have the capacity to store CO2 for across Europe in three years’ time</a:t>
            </a:r>
          </a:p>
          <a:p>
            <a:endParaRPr lang="en-US" dirty="0">
              <a:solidFill>
                <a:schemeClr val="tx1"/>
              </a:solidFill>
              <a:latin typeface="Proxima Nova" panose="020005060300000200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B0F0"/>
                </a:solidFill>
                <a:latin typeface="Proxima Nova" panose="02000506030000020004"/>
              </a:rPr>
              <a:t>North America</a:t>
            </a:r>
            <a:r>
              <a:rPr lang="en-US" dirty="0">
                <a:solidFill>
                  <a:schemeClr val="tx1"/>
                </a:solidFill>
                <a:latin typeface="Proxima Nova" panose="02000506030000020004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Proxima Nova" panose="02000506030000020004"/>
              </a:rPr>
              <a:t>CarbonSAFE</a:t>
            </a:r>
            <a:r>
              <a:rPr lang="en-US" dirty="0">
                <a:solidFill>
                  <a:schemeClr val="tx1"/>
                </a:solidFill>
                <a:latin typeface="Proxima Nova" panose="02000506030000020004"/>
              </a:rPr>
              <a:t> CO2 storage sites will provide significant storage resources for U.S commercial facilities.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 project by DOE to assess potential storage sites that addressed a knowledge gap and is enabling potential projects to advance.</a:t>
            </a:r>
          </a:p>
          <a:p>
            <a:endParaRPr lang="en-US" dirty="0">
              <a:solidFill>
                <a:schemeClr val="tx1"/>
              </a:solidFill>
              <a:latin typeface="Proxima Nova" panose="02000506030000020004"/>
            </a:endParaRPr>
          </a:p>
          <a:p>
            <a:r>
              <a:rPr lang="en-US" b="1" dirty="0">
                <a:solidFill>
                  <a:srgbClr val="00B0F0"/>
                </a:solidFill>
                <a:latin typeface="Proxima Nova" panose="02000506030000020004"/>
              </a:rPr>
              <a:t>United Kingdom</a:t>
            </a:r>
            <a:r>
              <a:rPr lang="en-US" dirty="0">
                <a:solidFill>
                  <a:schemeClr val="tx1"/>
                </a:solidFill>
                <a:latin typeface="Proxima Nova" panose="02000506030000020004"/>
              </a:rPr>
              <a:t>: The U.K’s purposed Zero Carbon Humber (ZCH) initiative aims to </a:t>
            </a:r>
            <a:r>
              <a:rPr lang="en-US" dirty="0" err="1">
                <a:solidFill>
                  <a:schemeClr val="tx1"/>
                </a:solidFill>
                <a:latin typeface="Proxima Nova" panose="02000506030000020004"/>
              </a:rPr>
              <a:t>decarbonise</a:t>
            </a:r>
            <a:r>
              <a:rPr lang="en-US" dirty="0">
                <a:solidFill>
                  <a:schemeClr val="tx1"/>
                </a:solidFill>
                <a:latin typeface="Proxima Nova" panose="02000506030000020004"/>
              </a:rPr>
              <a:t> the regions industrial </a:t>
            </a:r>
            <a:r>
              <a:rPr lang="en-US" dirty="0" err="1">
                <a:solidFill>
                  <a:schemeClr val="tx1"/>
                </a:solidFill>
                <a:latin typeface="Proxima Nova" panose="02000506030000020004"/>
              </a:rPr>
              <a:t>centre</a:t>
            </a:r>
            <a:endParaRPr lang="en-GB" dirty="0">
              <a:solidFill>
                <a:schemeClr val="tx1"/>
              </a:solidFill>
              <a:latin typeface="Proxima Nova" panose="0200050603000002000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DA03-106F-4547-B48E-81BB7133AC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94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DA03-106F-4547-B48E-81BB7133AC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57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DA03-106F-4547-B48E-81BB7133AC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0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6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C8C6617-EF6B-8746-9933-5D62B09E3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5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33FC7AD1-BB10-2149-B90D-96CB179DF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" y="419895"/>
            <a:ext cx="11217275" cy="2240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all" baseline="0">
                <a:solidFill>
                  <a:schemeClr val="bg1"/>
                </a:solidFill>
                <a:latin typeface="Proxima Nova Black" panose="02000506030000020004" pitchFamily="2" charset="0"/>
              </a:defRPr>
            </a:lvl1pPr>
          </a:lstStyle>
          <a:p>
            <a:r>
              <a:rPr lang="en-GB" dirty="0"/>
              <a:t>DATE/NAME OF PRESENTER/VERSION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A3D4140-9ECE-3947-A36E-9DEC4F0E2A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1447801"/>
            <a:ext cx="11217275" cy="1905000"/>
          </a:xfrm>
          <a:prstGeom prst="rect">
            <a:avLst/>
          </a:prstGeom>
        </p:spPr>
        <p:txBody>
          <a:bodyPr/>
          <a:lstStyle>
            <a:lvl1pPr>
              <a:buNone/>
              <a:defRPr sz="6200" b="1" i="0" cap="all" baseline="0">
                <a:solidFill>
                  <a:schemeClr val="bg1"/>
                </a:solidFill>
                <a:latin typeface="Proxima Nova Black" panose="02000506030000020004" pitchFamily="2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5604C3-6F83-5A43-938F-3BB1B68933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3420036"/>
            <a:ext cx="11217275" cy="923364"/>
          </a:xfrm>
          <a:prstGeom prst="rect">
            <a:avLst/>
          </a:prstGeom>
        </p:spPr>
        <p:txBody>
          <a:bodyPr/>
          <a:lstStyle>
            <a:lvl1pPr>
              <a:buNone/>
              <a:defRPr sz="2000" b="1" i="0" cap="all" baseline="0">
                <a:solidFill>
                  <a:schemeClr val="bg1"/>
                </a:solidFill>
                <a:latin typeface="Proxima Nova Black" panose="02000506030000020004" pitchFamily="2" charset="0"/>
              </a:defRPr>
            </a:lvl1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2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33FC7AD1-BB10-2149-B90D-96CB179DF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" y="419895"/>
            <a:ext cx="11217275" cy="224098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all" baseline="0">
                <a:solidFill>
                  <a:schemeClr val="bg1"/>
                </a:solidFill>
                <a:latin typeface="Proxima Nova Black" panose="02000506030000020004" pitchFamily="2" charset="0"/>
              </a:defRPr>
            </a:lvl1pPr>
          </a:lstStyle>
          <a:p>
            <a:r>
              <a:rPr lang="en-GB" dirty="0"/>
              <a:t>DATE/NAME OF PRESENTER/VERSION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A3D4140-9ECE-3947-A36E-9DEC4F0E2A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1261802"/>
            <a:ext cx="11217275" cy="9906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cap="all" baseline="0">
                <a:solidFill>
                  <a:schemeClr val="bg1"/>
                </a:solidFill>
                <a:latin typeface="Proxima Nova Black" panose="02000506030000020004" pitchFamily="2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5604C3-6F83-5A43-938F-3BB1B68933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2825387"/>
            <a:ext cx="11217275" cy="451213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cap="all" baseline="0">
                <a:solidFill>
                  <a:schemeClr val="bg1"/>
                </a:solidFill>
                <a:latin typeface="Proxima Nova Black" panose="02000506030000020004" pitchFamily="2" charset="0"/>
              </a:defRPr>
            </a:lvl1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B5B74E8-0555-4F44-AB66-D44DA6F94C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3276600"/>
            <a:ext cx="11217275" cy="3635188"/>
          </a:xfrm>
          <a:prstGeom prst="rect">
            <a:avLst/>
          </a:prstGeom>
        </p:spPr>
        <p:txBody>
          <a:bodyPr/>
          <a:lstStyle>
            <a:lvl1pPr>
              <a:buNone/>
              <a:defRPr sz="4400" b="1" i="0" cap="all" baseline="0">
                <a:solidFill>
                  <a:schemeClr val="bg1"/>
                </a:solidFill>
                <a:latin typeface="Proxima Nova Black" panose="02000506030000020004" pitchFamily="2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4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D7387DF-1F3B-AC41-9F65-4AF93D1FD280}"/>
              </a:ext>
            </a:extLst>
          </p:cNvPr>
          <p:cNvSpPr/>
          <p:nvPr userDrawn="1"/>
        </p:nvSpPr>
        <p:spPr>
          <a:xfrm>
            <a:off x="615604" y="409044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12700">
            <a:solidFill>
              <a:srgbClr val="002C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E8FF2730-3A6D-B34C-83AB-3246A5173F52}"/>
              </a:ext>
            </a:extLst>
          </p:cNvPr>
          <p:cNvSpPr/>
          <p:nvPr userDrawn="1"/>
        </p:nvSpPr>
        <p:spPr>
          <a:xfrm>
            <a:off x="635000" y="9067800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12700">
            <a:solidFill>
              <a:srgbClr val="002C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95463661-FCDC-B045-B909-E28FC23C4302}"/>
              </a:ext>
            </a:extLst>
          </p:cNvPr>
          <p:cNvSpPr/>
          <p:nvPr userDrawn="1"/>
        </p:nvSpPr>
        <p:spPr>
          <a:xfrm>
            <a:off x="11175397" y="9231907"/>
            <a:ext cx="1175007" cy="310362"/>
          </a:xfrm>
          <a:custGeom>
            <a:avLst/>
            <a:gdLst/>
            <a:ahLst/>
            <a:cxnLst/>
            <a:rect l="l" t="t" r="r" b="b"/>
            <a:pathLst>
              <a:path w="1175007" h="310362">
                <a:moveTo>
                  <a:pt x="1078649" y="182410"/>
                </a:moveTo>
                <a:lnTo>
                  <a:pt x="1031176" y="182410"/>
                </a:lnTo>
                <a:lnTo>
                  <a:pt x="1031176" y="254863"/>
                </a:lnTo>
                <a:lnTo>
                  <a:pt x="1078649" y="254863"/>
                </a:lnTo>
                <a:lnTo>
                  <a:pt x="1078649" y="246824"/>
                </a:lnTo>
                <a:lnTo>
                  <a:pt x="1040193" y="246824"/>
                </a:lnTo>
                <a:lnTo>
                  <a:pt x="1040193" y="221843"/>
                </a:lnTo>
                <a:lnTo>
                  <a:pt x="1077887" y="221843"/>
                </a:lnTo>
                <a:lnTo>
                  <a:pt x="1077887" y="213804"/>
                </a:lnTo>
                <a:lnTo>
                  <a:pt x="1040193" y="213804"/>
                </a:lnTo>
                <a:lnTo>
                  <a:pt x="1040193" y="190461"/>
                </a:lnTo>
                <a:lnTo>
                  <a:pt x="1078649" y="190461"/>
                </a:lnTo>
                <a:lnTo>
                  <a:pt x="1078649" y="182410"/>
                </a:lnTo>
                <a:close/>
              </a:path>
              <a:path w="1175007" h="310362">
                <a:moveTo>
                  <a:pt x="973988" y="190461"/>
                </a:moveTo>
                <a:lnTo>
                  <a:pt x="964984" y="190461"/>
                </a:lnTo>
                <a:lnTo>
                  <a:pt x="964984" y="254863"/>
                </a:lnTo>
                <a:lnTo>
                  <a:pt x="973988" y="254863"/>
                </a:lnTo>
                <a:lnTo>
                  <a:pt x="973988" y="190461"/>
                </a:lnTo>
                <a:close/>
              </a:path>
              <a:path w="1175007" h="310362">
                <a:moveTo>
                  <a:pt x="997026" y="182410"/>
                </a:moveTo>
                <a:lnTo>
                  <a:pt x="942047" y="182410"/>
                </a:lnTo>
                <a:lnTo>
                  <a:pt x="942047" y="190461"/>
                </a:lnTo>
                <a:lnTo>
                  <a:pt x="997026" y="190461"/>
                </a:lnTo>
                <a:lnTo>
                  <a:pt x="997026" y="182410"/>
                </a:lnTo>
                <a:close/>
              </a:path>
              <a:path w="1175007" h="310362">
                <a:moveTo>
                  <a:pt x="669772" y="190461"/>
                </a:moveTo>
                <a:lnTo>
                  <a:pt x="660742" y="190461"/>
                </a:lnTo>
                <a:lnTo>
                  <a:pt x="660742" y="254863"/>
                </a:lnTo>
                <a:lnTo>
                  <a:pt x="669772" y="254863"/>
                </a:lnTo>
                <a:lnTo>
                  <a:pt x="669772" y="190461"/>
                </a:lnTo>
                <a:close/>
              </a:path>
              <a:path w="1175007" h="310362">
                <a:moveTo>
                  <a:pt x="692797" y="182410"/>
                </a:moveTo>
                <a:lnTo>
                  <a:pt x="637832" y="182410"/>
                </a:lnTo>
                <a:lnTo>
                  <a:pt x="637832" y="190461"/>
                </a:lnTo>
                <a:lnTo>
                  <a:pt x="692797" y="190461"/>
                </a:lnTo>
                <a:lnTo>
                  <a:pt x="692797" y="182410"/>
                </a:lnTo>
                <a:close/>
              </a:path>
              <a:path w="1175007" h="310362">
                <a:moveTo>
                  <a:pt x="474383" y="182410"/>
                </a:moveTo>
                <a:lnTo>
                  <a:pt x="465150" y="182410"/>
                </a:lnTo>
                <a:lnTo>
                  <a:pt x="465150" y="254863"/>
                </a:lnTo>
                <a:lnTo>
                  <a:pt x="474167" y="254863"/>
                </a:lnTo>
                <a:lnTo>
                  <a:pt x="474167" y="197078"/>
                </a:lnTo>
                <a:lnTo>
                  <a:pt x="485193" y="197078"/>
                </a:lnTo>
                <a:lnTo>
                  <a:pt x="474383" y="182410"/>
                </a:lnTo>
                <a:close/>
              </a:path>
              <a:path w="1175007" h="310362">
                <a:moveTo>
                  <a:pt x="485193" y="197078"/>
                </a:moveTo>
                <a:lnTo>
                  <a:pt x="474167" y="197078"/>
                </a:lnTo>
                <a:lnTo>
                  <a:pt x="516420" y="254863"/>
                </a:lnTo>
                <a:lnTo>
                  <a:pt x="525106" y="254863"/>
                </a:lnTo>
                <a:lnTo>
                  <a:pt x="525106" y="239001"/>
                </a:lnTo>
                <a:lnTo>
                  <a:pt x="516089" y="239001"/>
                </a:lnTo>
                <a:lnTo>
                  <a:pt x="485193" y="197078"/>
                </a:lnTo>
                <a:close/>
              </a:path>
              <a:path w="1175007" h="310362">
                <a:moveTo>
                  <a:pt x="525106" y="182410"/>
                </a:moveTo>
                <a:lnTo>
                  <a:pt x="516089" y="182410"/>
                </a:lnTo>
                <a:lnTo>
                  <a:pt x="516089" y="239001"/>
                </a:lnTo>
                <a:lnTo>
                  <a:pt x="525106" y="239001"/>
                </a:lnTo>
                <a:lnTo>
                  <a:pt x="525106" y="182410"/>
                </a:lnTo>
                <a:close/>
              </a:path>
              <a:path w="1175007" h="310362">
                <a:moveTo>
                  <a:pt x="425208" y="182410"/>
                </a:moveTo>
                <a:lnTo>
                  <a:pt x="416191" y="182410"/>
                </a:lnTo>
                <a:lnTo>
                  <a:pt x="416191" y="254863"/>
                </a:lnTo>
                <a:lnTo>
                  <a:pt x="425208" y="254863"/>
                </a:lnTo>
                <a:lnTo>
                  <a:pt x="425208" y="182410"/>
                </a:lnTo>
                <a:close/>
              </a:path>
              <a:path w="1175007" h="310362">
                <a:moveTo>
                  <a:pt x="134340" y="0"/>
                </a:moveTo>
                <a:lnTo>
                  <a:pt x="0" y="0"/>
                </a:lnTo>
                <a:lnTo>
                  <a:pt x="0" y="310362"/>
                </a:lnTo>
                <a:lnTo>
                  <a:pt x="134340" y="310362"/>
                </a:lnTo>
                <a:lnTo>
                  <a:pt x="134340" y="289966"/>
                </a:lnTo>
                <a:lnTo>
                  <a:pt x="20383" y="289966"/>
                </a:lnTo>
                <a:lnTo>
                  <a:pt x="20383" y="20370"/>
                </a:lnTo>
                <a:lnTo>
                  <a:pt x="134340" y="20370"/>
                </a:lnTo>
                <a:lnTo>
                  <a:pt x="134340" y="0"/>
                </a:lnTo>
                <a:close/>
              </a:path>
              <a:path w="1175007" h="310362">
                <a:moveTo>
                  <a:pt x="310349" y="0"/>
                </a:moveTo>
                <a:lnTo>
                  <a:pt x="176009" y="0"/>
                </a:lnTo>
                <a:lnTo>
                  <a:pt x="176009" y="20370"/>
                </a:lnTo>
                <a:lnTo>
                  <a:pt x="289966" y="20370"/>
                </a:lnTo>
                <a:lnTo>
                  <a:pt x="289966" y="289966"/>
                </a:lnTo>
                <a:lnTo>
                  <a:pt x="176009" y="289966"/>
                </a:lnTo>
                <a:lnTo>
                  <a:pt x="176009" y="310362"/>
                </a:lnTo>
                <a:lnTo>
                  <a:pt x="310349" y="310362"/>
                </a:lnTo>
                <a:lnTo>
                  <a:pt x="310349" y="0"/>
                </a:lnTo>
                <a:close/>
              </a:path>
              <a:path w="1175007" h="310362">
                <a:moveTo>
                  <a:pt x="154990" y="53835"/>
                </a:moveTo>
                <a:lnTo>
                  <a:pt x="113255" y="62801"/>
                </a:lnTo>
                <a:lnTo>
                  <a:pt x="79930" y="87086"/>
                </a:lnTo>
                <a:lnTo>
                  <a:pt x="58938" y="122770"/>
                </a:lnTo>
                <a:lnTo>
                  <a:pt x="53731" y="150955"/>
                </a:lnTo>
                <a:lnTo>
                  <a:pt x="54712" y="166264"/>
                </a:lnTo>
                <a:lnTo>
                  <a:pt x="68607" y="206980"/>
                </a:lnTo>
                <a:lnTo>
                  <a:pt x="96061" y="237369"/>
                </a:lnTo>
                <a:lnTo>
                  <a:pt x="133385" y="254196"/>
                </a:lnTo>
                <a:lnTo>
                  <a:pt x="147382" y="256232"/>
                </a:lnTo>
                <a:lnTo>
                  <a:pt x="163228" y="255331"/>
                </a:lnTo>
                <a:lnTo>
                  <a:pt x="204991" y="241984"/>
                </a:lnTo>
                <a:lnTo>
                  <a:pt x="235973" y="215414"/>
                </a:lnTo>
                <a:lnTo>
                  <a:pt x="253449" y="179140"/>
                </a:lnTo>
                <a:lnTo>
                  <a:pt x="255803" y="165502"/>
                </a:lnTo>
                <a:lnTo>
                  <a:pt x="254983" y="149249"/>
                </a:lnTo>
                <a:lnTo>
                  <a:pt x="242117" y="106676"/>
                </a:lnTo>
                <a:lnTo>
                  <a:pt x="216277" y="75212"/>
                </a:lnTo>
                <a:lnTo>
                  <a:pt x="180854" y="57208"/>
                </a:lnTo>
                <a:lnTo>
                  <a:pt x="154990" y="53835"/>
                </a:lnTo>
                <a:close/>
              </a:path>
              <a:path w="1175007" h="310362">
                <a:moveTo>
                  <a:pt x="452203" y="62854"/>
                </a:moveTo>
                <a:lnTo>
                  <a:pt x="435850" y="64614"/>
                </a:lnTo>
                <a:lnTo>
                  <a:pt x="422949" y="70305"/>
                </a:lnTo>
                <a:lnTo>
                  <a:pt x="413864" y="79445"/>
                </a:lnTo>
                <a:lnTo>
                  <a:pt x="408956" y="91549"/>
                </a:lnTo>
                <a:lnTo>
                  <a:pt x="410716" y="109173"/>
                </a:lnTo>
                <a:lnTo>
                  <a:pt x="416459" y="122512"/>
                </a:lnTo>
                <a:lnTo>
                  <a:pt x="425352" y="131596"/>
                </a:lnTo>
                <a:lnTo>
                  <a:pt x="436561" y="136450"/>
                </a:lnTo>
                <a:lnTo>
                  <a:pt x="453981" y="134750"/>
                </a:lnTo>
                <a:lnTo>
                  <a:pt x="466603" y="128891"/>
                </a:lnTo>
                <a:lnTo>
                  <a:pt x="467727" y="127600"/>
                </a:lnTo>
                <a:lnTo>
                  <a:pt x="454681" y="127600"/>
                </a:lnTo>
                <a:lnTo>
                  <a:pt x="437596" y="126164"/>
                </a:lnTo>
                <a:lnTo>
                  <a:pt x="425792" y="119974"/>
                </a:lnTo>
                <a:lnTo>
                  <a:pt x="419159" y="110003"/>
                </a:lnTo>
                <a:lnTo>
                  <a:pt x="420423" y="91755"/>
                </a:lnTo>
                <a:lnTo>
                  <a:pt x="426100" y="79299"/>
                </a:lnTo>
                <a:lnTo>
                  <a:pt x="435187" y="72280"/>
                </a:lnTo>
                <a:lnTo>
                  <a:pt x="469708" y="72280"/>
                </a:lnTo>
                <a:lnTo>
                  <a:pt x="464457" y="67523"/>
                </a:lnTo>
                <a:lnTo>
                  <a:pt x="452203" y="62854"/>
                </a:lnTo>
                <a:close/>
              </a:path>
              <a:path w="1175007" h="310362">
                <a:moveTo>
                  <a:pt x="439978" y="98666"/>
                </a:moveTo>
                <a:lnTo>
                  <a:pt x="439978" y="106718"/>
                </a:lnTo>
                <a:lnTo>
                  <a:pt x="469747" y="106718"/>
                </a:lnTo>
                <a:lnTo>
                  <a:pt x="465048" y="119318"/>
                </a:lnTo>
                <a:lnTo>
                  <a:pt x="454681" y="127600"/>
                </a:lnTo>
                <a:lnTo>
                  <a:pt x="467727" y="127600"/>
                </a:lnTo>
                <a:lnTo>
                  <a:pt x="474784" y="119496"/>
                </a:lnTo>
                <a:lnTo>
                  <a:pt x="478881" y="107189"/>
                </a:lnTo>
                <a:lnTo>
                  <a:pt x="439978" y="98666"/>
                </a:lnTo>
                <a:close/>
              </a:path>
              <a:path w="1175007" h="310362">
                <a:moveTo>
                  <a:pt x="469708" y="72280"/>
                </a:moveTo>
                <a:lnTo>
                  <a:pt x="435187" y="72280"/>
                </a:lnTo>
                <a:lnTo>
                  <a:pt x="452348" y="72448"/>
                </a:lnTo>
                <a:lnTo>
                  <a:pt x="462444" y="76460"/>
                </a:lnTo>
                <a:lnTo>
                  <a:pt x="473544" y="75755"/>
                </a:lnTo>
                <a:lnTo>
                  <a:pt x="469708" y="72280"/>
                </a:lnTo>
                <a:close/>
              </a:path>
              <a:path w="1175007" h="310362">
                <a:moveTo>
                  <a:pt x="517372" y="63487"/>
                </a:moveTo>
                <a:lnTo>
                  <a:pt x="508355" y="63487"/>
                </a:lnTo>
                <a:lnTo>
                  <a:pt x="508355" y="135940"/>
                </a:lnTo>
                <a:lnTo>
                  <a:pt x="551040" y="135940"/>
                </a:lnTo>
                <a:lnTo>
                  <a:pt x="551040" y="127889"/>
                </a:lnTo>
                <a:lnTo>
                  <a:pt x="517372" y="127889"/>
                </a:lnTo>
                <a:lnTo>
                  <a:pt x="517372" y="63487"/>
                </a:lnTo>
                <a:close/>
              </a:path>
              <a:path w="1175007" h="310362">
                <a:moveTo>
                  <a:pt x="563712" y="239431"/>
                </a:moveTo>
                <a:lnTo>
                  <a:pt x="556666" y="244665"/>
                </a:lnTo>
                <a:lnTo>
                  <a:pt x="566012" y="251931"/>
                </a:lnTo>
                <a:lnTo>
                  <a:pt x="578861" y="255834"/>
                </a:lnTo>
                <a:lnTo>
                  <a:pt x="598131" y="252985"/>
                </a:lnTo>
                <a:lnTo>
                  <a:pt x="604846" y="247902"/>
                </a:lnTo>
                <a:lnTo>
                  <a:pt x="588490" y="247902"/>
                </a:lnTo>
                <a:lnTo>
                  <a:pt x="573251" y="245510"/>
                </a:lnTo>
                <a:lnTo>
                  <a:pt x="563712" y="239431"/>
                </a:lnTo>
                <a:close/>
              </a:path>
              <a:path w="1175007" h="310362">
                <a:moveTo>
                  <a:pt x="583920" y="181216"/>
                </a:moveTo>
                <a:lnTo>
                  <a:pt x="569087" y="184803"/>
                </a:lnTo>
                <a:lnTo>
                  <a:pt x="560280" y="194441"/>
                </a:lnTo>
                <a:lnTo>
                  <a:pt x="562899" y="207593"/>
                </a:lnTo>
                <a:lnTo>
                  <a:pt x="570479" y="215540"/>
                </a:lnTo>
                <a:lnTo>
                  <a:pt x="580593" y="220297"/>
                </a:lnTo>
                <a:lnTo>
                  <a:pt x="590811" y="223879"/>
                </a:lnTo>
                <a:lnTo>
                  <a:pt x="598707" y="228304"/>
                </a:lnTo>
                <a:lnTo>
                  <a:pt x="598405" y="241959"/>
                </a:lnTo>
                <a:lnTo>
                  <a:pt x="588490" y="247902"/>
                </a:lnTo>
                <a:lnTo>
                  <a:pt x="604846" y="247902"/>
                </a:lnTo>
                <a:lnTo>
                  <a:pt x="608149" y="245402"/>
                </a:lnTo>
                <a:lnTo>
                  <a:pt x="611178" y="235522"/>
                </a:lnTo>
                <a:lnTo>
                  <a:pt x="607302" y="223533"/>
                </a:lnTo>
                <a:lnTo>
                  <a:pt x="597853" y="216793"/>
                </a:lnTo>
                <a:lnTo>
                  <a:pt x="586118" y="212901"/>
                </a:lnTo>
                <a:lnTo>
                  <a:pt x="575382" y="209455"/>
                </a:lnTo>
                <a:lnTo>
                  <a:pt x="568931" y="204054"/>
                </a:lnTo>
                <a:lnTo>
                  <a:pt x="568286" y="194030"/>
                </a:lnTo>
                <a:lnTo>
                  <a:pt x="574586" y="189357"/>
                </a:lnTo>
                <a:lnTo>
                  <a:pt x="606642" y="189357"/>
                </a:lnTo>
                <a:lnTo>
                  <a:pt x="599590" y="184355"/>
                </a:lnTo>
                <a:lnTo>
                  <a:pt x="586501" y="181288"/>
                </a:lnTo>
                <a:lnTo>
                  <a:pt x="583920" y="181216"/>
                </a:lnTo>
                <a:close/>
              </a:path>
              <a:path w="1175007" h="310362">
                <a:moveTo>
                  <a:pt x="606642" y="189357"/>
                </a:moveTo>
                <a:lnTo>
                  <a:pt x="591096" y="189357"/>
                </a:lnTo>
                <a:lnTo>
                  <a:pt x="598690" y="191973"/>
                </a:lnTo>
                <a:lnTo>
                  <a:pt x="604126" y="198056"/>
                </a:lnTo>
                <a:lnTo>
                  <a:pt x="609561" y="191427"/>
                </a:lnTo>
                <a:lnTo>
                  <a:pt x="606642" y="189357"/>
                </a:lnTo>
                <a:close/>
              </a:path>
              <a:path w="1175007" h="310362">
                <a:moveTo>
                  <a:pt x="604764" y="62319"/>
                </a:moveTo>
                <a:lnTo>
                  <a:pt x="589838" y="64929"/>
                </a:lnTo>
                <a:lnTo>
                  <a:pt x="578294" y="72201"/>
                </a:lnTo>
                <a:lnTo>
                  <a:pt x="570649" y="83242"/>
                </a:lnTo>
                <a:lnTo>
                  <a:pt x="567419" y="97159"/>
                </a:lnTo>
                <a:lnTo>
                  <a:pt x="569704" y="112702"/>
                </a:lnTo>
                <a:lnTo>
                  <a:pt x="576252" y="124964"/>
                </a:lnTo>
                <a:lnTo>
                  <a:pt x="586450" y="133303"/>
                </a:lnTo>
                <a:lnTo>
                  <a:pt x="599688" y="137080"/>
                </a:lnTo>
                <a:lnTo>
                  <a:pt x="615381" y="134698"/>
                </a:lnTo>
                <a:lnTo>
                  <a:pt x="625178" y="129144"/>
                </a:lnTo>
                <a:lnTo>
                  <a:pt x="605293" y="129144"/>
                </a:lnTo>
                <a:lnTo>
                  <a:pt x="590688" y="125826"/>
                </a:lnTo>
                <a:lnTo>
                  <a:pt x="581069" y="116745"/>
                </a:lnTo>
                <a:lnTo>
                  <a:pt x="576846" y="103386"/>
                </a:lnTo>
                <a:lnTo>
                  <a:pt x="579379" y="87236"/>
                </a:lnTo>
                <a:lnTo>
                  <a:pt x="586797" y="76115"/>
                </a:lnTo>
                <a:lnTo>
                  <a:pt x="598381" y="70723"/>
                </a:lnTo>
                <a:lnTo>
                  <a:pt x="625996" y="70723"/>
                </a:lnTo>
                <a:lnTo>
                  <a:pt x="618858" y="65536"/>
                </a:lnTo>
                <a:lnTo>
                  <a:pt x="604764" y="62319"/>
                </a:lnTo>
                <a:close/>
              </a:path>
              <a:path w="1175007" h="310362">
                <a:moveTo>
                  <a:pt x="625996" y="70723"/>
                </a:moveTo>
                <a:lnTo>
                  <a:pt x="598381" y="70723"/>
                </a:lnTo>
                <a:lnTo>
                  <a:pt x="614164" y="73458"/>
                </a:lnTo>
                <a:lnTo>
                  <a:pt x="624543" y="81530"/>
                </a:lnTo>
                <a:lnTo>
                  <a:pt x="629524" y="93682"/>
                </a:lnTo>
                <a:lnTo>
                  <a:pt x="630008" y="99758"/>
                </a:lnTo>
                <a:lnTo>
                  <a:pt x="626945" y="114331"/>
                </a:lnTo>
                <a:lnTo>
                  <a:pt x="618390" y="124670"/>
                </a:lnTo>
                <a:lnTo>
                  <a:pt x="605293" y="129144"/>
                </a:lnTo>
                <a:lnTo>
                  <a:pt x="625178" y="129144"/>
                </a:lnTo>
                <a:lnTo>
                  <a:pt x="627404" y="127882"/>
                </a:lnTo>
                <a:lnTo>
                  <a:pt x="635431" y="117452"/>
                </a:lnTo>
                <a:lnTo>
                  <a:pt x="639136" y="104229"/>
                </a:lnTo>
                <a:lnTo>
                  <a:pt x="639356" y="99758"/>
                </a:lnTo>
                <a:lnTo>
                  <a:pt x="636847" y="85196"/>
                </a:lnTo>
                <a:lnTo>
                  <a:pt x="629759" y="73458"/>
                </a:lnTo>
                <a:lnTo>
                  <a:pt x="625996" y="70723"/>
                </a:lnTo>
                <a:close/>
              </a:path>
              <a:path w="1175007" h="310362">
                <a:moveTo>
                  <a:pt x="668273" y="63487"/>
                </a:moveTo>
                <a:lnTo>
                  <a:pt x="668273" y="135940"/>
                </a:lnTo>
                <a:lnTo>
                  <a:pt x="701293" y="135940"/>
                </a:lnTo>
                <a:lnTo>
                  <a:pt x="715456" y="131636"/>
                </a:lnTo>
                <a:lnTo>
                  <a:pt x="717585" y="127889"/>
                </a:lnTo>
                <a:lnTo>
                  <a:pt x="677290" y="127889"/>
                </a:lnTo>
                <a:lnTo>
                  <a:pt x="677290" y="102908"/>
                </a:lnTo>
                <a:lnTo>
                  <a:pt x="714695" y="102908"/>
                </a:lnTo>
                <a:lnTo>
                  <a:pt x="708666" y="98657"/>
                </a:lnTo>
                <a:lnTo>
                  <a:pt x="708139" y="98564"/>
                </a:lnTo>
                <a:lnTo>
                  <a:pt x="714768" y="97155"/>
                </a:lnTo>
                <a:lnTo>
                  <a:pt x="717049" y="94869"/>
                </a:lnTo>
                <a:lnTo>
                  <a:pt x="677290" y="94869"/>
                </a:lnTo>
                <a:lnTo>
                  <a:pt x="677290" y="71526"/>
                </a:lnTo>
                <a:lnTo>
                  <a:pt x="716963" y="71526"/>
                </a:lnTo>
                <a:lnTo>
                  <a:pt x="716174" y="69399"/>
                </a:lnTo>
                <a:lnTo>
                  <a:pt x="703281" y="63613"/>
                </a:lnTo>
                <a:lnTo>
                  <a:pt x="668273" y="63487"/>
                </a:lnTo>
                <a:close/>
              </a:path>
              <a:path w="1175007" h="310362">
                <a:moveTo>
                  <a:pt x="714695" y="102908"/>
                </a:moveTo>
                <a:lnTo>
                  <a:pt x="708355" y="102908"/>
                </a:lnTo>
                <a:lnTo>
                  <a:pt x="712914" y="108788"/>
                </a:lnTo>
                <a:lnTo>
                  <a:pt x="712914" y="123101"/>
                </a:lnTo>
                <a:lnTo>
                  <a:pt x="707923" y="127889"/>
                </a:lnTo>
                <a:lnTo>
                  <a:pt x="717585" y="127889"/>
                </a:lnTo>
                <a:lnTo>
                  <a:pt x="721952" y="120203"/>
                </a:lnTo>
                <a:lnTo>
                  <a:pt x="718219" y="105392"/>
                </a:lnTo>
                <a:lnTo>
                  <a:pt x="714695" y="102908"/>
                </a:lnTo>
                <a:close/>
              </a:path>
              <a:path w="1175007" h="310362">
                <a:moveTo>
                  <a:pt x="716963" y="71526"/>
                </a:moveTo>
                <a:lnTo>
                  <a:pt x="707161" y="71526"/>
                </a:lnTo>
                <a:lnTo>
                  <a:pt x="711504" y="76733"/>
                </a:lnTo>
                <a:lnTo>
                  <a:pt x="711504" y="89890"/>
                </a:lnTo>
                <a:lnTo>
                  <a:pt x="707161" y="94869"/>
                </a:lnTo>
                <a:lnTo>
                  <a:pt x="717049" y="94869"/>
                </a:lnTo>
                <a:lnTo>
                  <a:pt x="720839" y="91071"/>
                </a:lnTo>
                <a:lnTo>
                  <a:pt x="720839" y="81965"/>
                </a:lnTo>
                <a:lnTo>
                  <a:pt x="716963" y="71526"/>
                </a:lnTo>
                <a:close/>
              </a:path>
              <a:path w="1175007" h="310362">
                <a:moveTo>
                  <a:pt x="732713" y="182410"/>
                </a:moveTo>
                <a:lnTo>
                  <a:pt x="723696" y="182410"/>
                </a:lnTo>
                <a:lnTo>
                  <a:pt x="723696" y="254863"/>
                </a:lnTo>
                <a:lnTo>
                  <a:pt x="732713" y="254863"/>
                </a:lnTo>
                <a:lnTo>
                  <a:pt x="732713" y="182410"/>
                </a:lnTo>
                <a:close/>
              </a:path>
              <a:path w="1175007" h="310362">
                <a:moveTo>
                  <a:pt x="788466" y="63487"/>
                </a:moveTo>
                <a:lnTo>
                  <a:pt x="777278" y="63487"/>
                </a:lnTo>
                <a:lnTo>
                  <a:pt x="748055" y="135940"/>
                </a:lnTo>
                <a:lnTo>
                  <a:pt x="758367" y="135940"/>
                </a:lnTo>
                <a:lnTo>
                  <a:pt x="764781" y="119748"/>
                </a:lnTo>
                <a:lnTo>
                  <a:pt x="811069" y="119748"/>
                </a:lnTo>
                <a:lnTo>
                  <a:pt x="807886" y="111823"/>
                </a:lnTo>
                <a:lnTo>
                  <a:pt x="767499" y="111823"/>
                </a:lnTo>
                <a:lnTo>
                  <a:pt x="782815" y="72707"/>
                </a:lnTo>
                <a:lnTo>
                  <a:pt x="792171" y="72707"/>
                </a:lnTo>
                <a:lnTo>
                  <a:pt x="788466" y="63487"/>
                </a:lnTo>
                <a:close/>
              </a:path>
              <a:path w="1175007" h="310362">
                <a:moveTo>
                  <a:pt x="811069" y="119748"/>
                </a:moveTo>
                <a:lnTo>
                  <a:pt x="800849" y="119748"/>
                </a:lnTo>
                <a:lnTo>
                  <a:pt x="807250" y="135940"/>
                </a:lnTo>
                <a:lnTo>
                  <a:pt x="817575" y="135940"/>
                </a:lnTo>
                <a:lnTo>
                  <a:pt x="811069" y="119748"/>
                </a:lnTo>
                <a:close/>
              </a:path>
              <a:path w="1175007" h="310362">
                <a:moveTo>
                  <a:pt x="792171" y="72707"/>
                </a:moveTo>
                <a:lnTo>
                  <a:pt x="782815" y="72707"/>
                </a:lnTo>
                <a:lnTo>
                  <a:pt x="798233" y="111823"/>
                </a:lnTo>
                <a:lnTo>
                  <a:pt x="807886" y="111823"/>
                </a:lnTo>
                <a:lnTo>
                  <a:pt x="792171" y="72707"/>
                </a:lnTo>
                <a:close/>
              </a:path>
              <a:path w="1175007" h="310362">
                <a:moveTo>
                  <a:pt x="798817" y="190461"/>
                </a:moveTo>
                <a:lnTo>
                  <a:pt x="789800" y="190461"/>
                </a:lnTo>
                <a:lnTo>
                  <a:pt x="789800" y="254863"/>
                </a:lnTo>
                <a:lnTo>
                  <a:pt x="798817" y="254863"/>
                </a:lnTo>
                <a:lnTo>
                  <a:pt x="798817" y="190461"/>
                </a:lnTo>
                <a:close/>
              </a:path>
              <a:path w="1175007" h="310362">
                <a:moveTo>
                  <a:pt x="821842" y="182410"/>
                </a:moveTo>
                <a:lnTo>
                  <a:pt x="766876" y="182410"/>
                </a:lnTo>
                <a:lnTo>
                  <a:pt x="766876" y="190461"/>
                </a:lnTo>
                <a:lnTo>
                  <a:pt x="821842" y="190461"/>
                </a:lnTo>
                <a:lnTo>
                  <a:pt x="821842" y="182410"/>
                </a:lnTo>
                <a:close/>
              </a:path>
              <a:path w="1175007" h="310362">
                <a:moveTo>
                  <a:pt x="853795" y="63487"/>
                </a:moveTo>
                <a:lnTo>
                  <a:pt x="844778" y="63487"/>
                </a:lnTo>
                <a:lnTo>
                  <a:pt x="844778" y="135940"/>
                </a:lnTo>
                <a:lnTo>
                  <a:pt x="887476" y="135940"/>
                </a:lnTo>
                <a:lnTo>
                  <a:pt x="887476" y="127889"/>
                </a:lnTo>
                <a:lnTo>
                  <a:pt x="853795" y="127889"/>
                </a:lnTo>
                <a:lnTo>
                  <a:pt x="853795" y="63487"/>
                </a:lnTo>
                <a:close/>
              </a:path>
              <a:path w="1175007" h="310362">
                <a:moveTo>
                  <a:pt x="861860" y="182410"/>
                </a:moveTo>
                <a:lnTo>
                  <a:pt x="852741" y="182410"/>
                </a:lnTo>
                <a:lnTo>
                  <a:pt x="852741" y="226720"/>
                </a:lnTo>
                <a:lnTo>
                  <a:pt x="855508" y="241126"/>
                </a:lnTo>
                <a:lnTo>
                  <a:pt x="863758" y="251163"/>
                </a:lnTo>
                <a:lnTo>
                  <a:pt x="877417" y="255913"/>
                </a:lnTo>
                <a:lnTo>
                  <a:pt x="894624" y="253504"/>
                </a:lnTo>
                <a:lnTo>
                  <a:pt x="903689" y="247585"/>
                </a:lnTo>
                <a:lnTo>
                  <a:pt x="887788" y="247585"/>
                </a:lnTo>
                <a:lnTo>
                  <a:pt x="871373" y="244688"/>
                </a:lnTo>
                <a:lnTo>
                  <a:pt x="863316" y="235629"/>
                </a:lnTo>
                <a:lnTo>
                  <a:pt x="861860" y="182410"/>
                </a:lnTo>
                <a:close/>
              </a:path>
              <a:path w="1175007" h="310362">
                <a:moveTo>
                  <a:pt x="911936" y="182410"/>
                </a:moveTo>
                <a:lnTo>
                  <a:pt x="902804" y="182410"/>
                </a:lnTo>
                <a:lnTo>
                  <a:pt x="902749" y="226720"/>
                </a:lnTo>
                <a:lnTo>
                  <a:pt x="898976" y="240521"/>
                </a:lnTo>
                <a:lnTo>
                  <a:pt x="887788" y="247585"/>
                </a:lnTo>
                <a:lnTo>
                  <a:pt x="903689" y="247585"/>
                </a:lnTo>
                <a:lnTo>
                  <a:pt x="905657" y="246300"/>
                </a:lnTo>
                <a:lnTo>
                  <a:pt x="911104" y="234977"/>
                </a:lnTo>
                <a:lnTo>
                  <a:pt x="911927" y="226720"/>
                </a:lnTo>
                <a:lnTo>
                  <a:pt x="911936" y="182410"/>
                </a:lnTo>
                <a:close/>
              </a:path>
              <a:path w="1175007" h="310362">
                <a:moveTo>
                  <a:pt x="984921" y="62864"/>
                </a:moveTo>
                <a:lnTo>
                  <a:pt x="968558" y="64664"/>
                </a:lnTo>
                <a:lnTo>
                  <a:pt x="955695" y="70453"/>
                </a:lnTo>
                <a:lnTo>
                  <a:pt x="946683" y="79671"/>
                </a:lnTo>
                <a:lnTo>
                  <a:pt x="941849" y="91782"/>
                </a:lnTo>
                <a:lnTo>
                  <a:pt x="943604" y="109158"/>
                </a:lnTo>
                <a:lnTo>
                  <a:pt x="949338" y="122377"/>
                </a:lnTo>
                <a:lnTo>
                  <a:pt x="958300" y="131430"/>
                </a:lnTo>
                <a:lnTo>
                  <a:pt x="969738" y="136308"/>
                </a:lnTo>
                <a:lnTo>
                  <a:pt x="986855" y="135176"/>
                </a:lnTo>
                <a:lnTo>
                  <a:pt x="998047" y="130615"/>
                </a:lnTo>
                <a:lnTo>
                  <a:pt x="999507" y="129209"/>
                </a:lnTo>
                <a:lnTo>
                  <a:pt x="978357" y="129209"/>
                </a:lnTo>
                <a:lnTo>
                  <a:pt x="964835" y="125828"/>
                </a:lnTo>
                <a:lnTo>
                  <a:pt x="955064" y="116592"/>
                </a:lnTo>
                <a:lnTo>
                  <a:pt x="950563" y="102858"/>
                </a:lnTo>
                <a:lnTo>
                  <a:pt x="950429" y="99758"/>
                </a:lnTo>
                <a:lnTo>
                  <a:pt x="953721" y="85212"/>
                </a:lnTo>
                <a:lnTo>
                  <a:pt x="962584" y="75030"/>
                </a:lnTo>
                <a:lnTo>
                  <a:pt x="975495" y="70453"/>
                </a:lnTo>
                <a:lnTo>
                  <a:pt x="986612" y="70319"/>
                </a:lnTo>
                <a:lnTo>
                  <a:pt x="999577" y="70319"/>
                </a:lnTo>
                <a:lnTo>
                  <a:pt x="997120" y="67842"/>
                </a:lnTo>
                <a:lnTo>
                  <a:pt x="984921" y="62864"/>
                </a:lnTo>
                <a:close/>
              </a:path>
              <a:path w="1175007" h="310362">
                <a:moveTo>
                  <a:pt x="998334" y="118656"/>
                </a:moveTo>
                <a:lnTo>
                  <a:pt x="994206" y="124739"/>
                </a:lnTo>
                <a:lnTo>
                  <a:pt x="986612" y="129209"/>
                </a:lnTo>
                <a:lnTo>
                  <a:pt x="999507" y="129209"/>
                </a:lnTo>
                <a:lnTo>
                  <a:pt x="1005363" y="123574"/>
                </a:lnTo>
                <a:lnTo>
                  <a:pt x="998334" y="118656"/>
                </a:lnTo>
                <a:close/>
              </a:path>
              <a:path w="1175007" h="310362">
                <a:moveTo>
                  <a:pt x="999577" y="70319"/>
                </a:moveTo>
                <a:lnTo>
                  <a:pt x="986612" y="70319"/>
                </a:lnTo>
                <a:lnTo>
                  <a:pt x="994206" y="74676"/>
                </a:lnTo>
                <a:lnTo>
                  <a:pt x="998334" y="80860"/>
                </a:lnTo>
                <a:lnTo>
                  <a:pt x="1005839" y="76631"/>
                </a:lnTo>
                <a:lnTo>
                  <a:pt x="999577" y="70319"/>
                </a:lnTo>
                <a:close/>
              </a:path>
              <a:path w="1175007" h="310362">
                <a:moveTo>
                  <a:pt x="1074104" y="62862"/>
                </a:moveTo>
                <a:lnTo>
                  <a:pt x="1057744" y="64664"/>
                </a:lnTo>
                <a:lnTo>
                  <a:pt x="1044885" y="70453"/>
                </a:lnTo>
                <a:lnTo>
                  <a:pt x="1035871" y="79676"/>
                </a:lnTo>
                <a:lnTo>
                  <a:pt x="1031039" y="91790"/>
                </a:lnTo>
                <a:lnTo>
                  <a:pt x="1032796" y="109163"/>
                </a:lnTo>
                <a:lnTo>
                  <a:pt x="1038532" y="122381"/>
                </a:lnTo>
                <a:lnTo>
                  <a:pt x="1047495" y="131432"/>
                </a:lnTo>
                <a:lnTo>
                  <a:pt x="1058936" y="136309"/>
                </a:lnTo>
                <a:lnTo>
                  <a:pt x="1076051" y="135176"/>
                </a:lnTo>
                <a:lnTo>
                  <a:pt x="1087242" y="130613"/>
                </a:lnTo>
                <a:lnTo>
                  <a:pt x="1088700" y="129209"/>
                </a:lnTo>
                <a:lnTo>
                  <a:pt x="1067549" y="129209"/>
                </a:lnTo>
                <a:lnTo>
                  <a:pt x="1054027" y="125828"/>
                </a:lnTo>
                <a:lnTo>
                  <a:pt x="1044256" y="116592"/>
                </a:lnTo>
                <a:lnTo>
                  <a:pt x="1039756" y="102858"/>
                </a:lnTo>
                <a:lnTo>
                  <a:pt x="1039622" y="99758"/>
                </a:lnTo>
                <a:lnTo>
                  <a:pt x="1042914" y="85212"/>
                </a:lnTo>
                <a:lnTo>
                  <a:pt x="1051776" y="75030"/>
                </a:lnTo>
                <a:lnTo>
                  <a:pt x="1064687" y="70453"/>
                </a:lnTo>
                <a:lnTo>
                  <a:pt x="1075804" y="70319"/>
                </a:lnTo>
                <a:lnTo>
                  <a:pt x="1088767" y="70319"/>
                </a:lnTo>
                <a:lnTo>
                  <a:pt x="1086311" y="67840"/>
                </a:lnTo>
                <a:lnTo>
                  <a:pt x="1074104" y="62862"/>
                </a:lnTo>
                <a:close/>
              </a:path>
              <a:path w="1175007" h="310362">
                <a:moveTo>
                  <a:pt x="1087539" y="118656"/>
                </a:moveTo>
                <a:lnTo>
                  <a:pt x="1083411" y="124739"/>
                </a:lnTo>
                <a:lnTo>
                  <a:pt x="1075804" y="129209"/>
                </a:lnTo>
                <a:lnTo>
                  <a:pt x="1088700" y="129209"/>
                </a:lnTo>
                <a:lnTo>
                  <a:pt x="1094557" y="123570"/>
                </a:lnTo>
                <a:lnTo>
                  <a:pt x="1087539" y="118656"/>
                </a:lnTo>
                <a:close/>
              </a:path>
              <a:path w="1175007" h="310362">
                <a:moveTo>
                  <a:pt x="1088767" y="70319"/>
                </a:moveTo>
                <a:lnTo>
                  <a:pt x="1075804" y="70319"/>
                </a:lnTo>
                <a:lnTo>
                  <a:pt x="1083411" y="74676"/>
                </a:lnTo>
                <a:lnTo>
                  <a:pt x="1087539" y="80860"/>
                </a:lnTo>
                <a:lnTo>
                  <a:pt x="1095019" y="76631"/>
                </a:lnTo>
                <a:lnTo>
                  <a:pt x="1088767" y="70319"/>
                </a:lnTo>
                <a:close/>
              </a:path>
              <a:path w="1175007" h="310362">
                <a:moveTo>
                  <a:pt x="1125918" y="118770"/>
                </a:moveTo>
                <a:lnTo>
                  <a:pt x="1120495" y="125717"/>
                </a:lnTo>
                <a:lnTo>
                  <a:pt x="1129836" y="132987"/>
                </a:lnTo>
                <a:lnTo>
                  <a:pt x="1142681" y="136897"/>
                </a:lnTo>
                <a:lnTo>
                  <a:pt x="1161946" y="134053"/>
                </a:lnTo>
                <a:lnTo>
                  <a:pt x="1168354" y="129209"/>
                </a:lnTo>
                <a:lnTo>
                  <a:pt x="1138415" y="129209"/>
                </a:lnTo>
                <a:lnTo>
                  <a:pt x="1130579" y="124193"/>
                </a:lnTo>
                <a:lnTo>
                  <a:pt x="1125918" y="118770"/>
                </a:lnTo>
                <a:close/>
              </a:path>
              <a:path w="1175007" h="310362">
                <a:moveTo>
                  <a:pt x="1150314" y="62364"/>
                </a:moveTo>
                <a:lnTo>
                  <a:pt x="1134297" y="65492"/>
                </a:lnTo>
                <a:lnTo>
                  <a:pt x="1124807" y="74083"/>
                </a:lnTo>
                <a:lnTo>
                  <a:pt x="1127026" y="87624"/>
                </a:lnTo>
                <a:lnTo>
                  <a:pt x="1134147" y="95935"/>
                </a:lnTo>
                <a:lnTo>
                  <a:pt x="1143869" y="100950"/>
                </a:lnTo>
                <a:lnTo>
                  <a:pt x="1153890" y="104604"/>
                </a:lnTo>
                <a:lnTo>
                  <a:pt x="1161908" y="108830"/>
                </a:lnTo>
                <a:lnTo>
                  <a:pt x="1165622" y="115563"/>
                </a:lnTo>
                <a:lnTo>
                  <a:pt x="1165669" y="122237"/>
                </a:lnTo>
                <a:lnTo>
                  <a:pt x="1161542" y="129209"/>
                </a:lnTo>
                <a:lnTo>
                  <a:pt x="1168354" y="129209"/>
                </a:lnTo>
                <a:lnTo>
                  <a:pt x="1171970" y="126475"/>
                </a:lnTo>
                <a:lnTo>
                  <a:pt x="1175007" y="116587"/>
                </a:lnTo>
                <a:lnTo>
                  <a:pt x="1171127" y="104600"/>
                </a:lnTo>
                <a:lnTo>
                  <a:pt x="1161671" y="97861"/>
                </a:lnTo>
                <a:lnTo>
                  <a:pt x="1149929" y="93969"/>
                </a:lnTo>
                <a:lnTo>
                  <a:pt x="1139189" y="90522"/>
                </a:lnTo>
                <a:lnTo>
                  <a:pt x="1132743" y="85118"/>
                </a:lnTo>
                <a:lnTo>
                  <a:pt x="1132103" y="75095"/>
                </a:lnTo>
                <a:lnTo>
                  <a:pt x="1138415" y="70434"/>
                </a:lnTo>
                <a:lnTo>
                  <a:pt x="1170461" y="70434"/>
                </a:lnTo>
                <a:lnTo>
                  <a:pt x="1163403" y="65425"/>
                </a:lnTo>
                <a:lnTo>
                  <a:pt x="1150314" y="62364"/>
                </a:lnTo>
                <a:close/>
              </a:path>
              <a:path w="1175007" h="310362">
                <a:moveTo>
                  <a:pt x="1170461" y="70434"/>
                </a:moveTo>
                <a:lnTo>
                  <a:pt x="1154912" y="70434"/>
                </a:lnTo>
                <a:lnTo>
                  <a:pt x="1162519" y="73025"/>
                </a:lnTo>
                <a:lnTo>
                  <a:pt x="1167955" y="79121"/>
                </a:lnTo>
                <a:lnTo>
                  <a:pt x="1173378" y="72504"/>
                </a:lnTo>
                <a:lnTo>
                  <a:pt x="1170461" y="70434"/>
                </a:lnTo>
                <a:close/>
              </a:path>
            </a:pathLst>
          </a:custGeom>
          <a:solidFill>
            <a:srgbClr val="00295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283DB32A-D0F4-F148-9185-B44B575ED0EB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609600" y="9317330"/>
            <a:ext cx="18738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rgbClr val="002752"/>
                </a:solidFill>
              </a:defRPr>
            </a:lvl1pPr>
          </a:lstStyle>
          <a:p>
            <a:pPr marL="25400"/>
            <a:fld id="{81D60167-4931-47E6-BA6A-407CBD079E47}" type="slidenum">
              <a:rPr lang="en-AU" sz="900" b="1" smtClean="0">
                <a:latin typeface="Proxima Nova"/>
                <a:cs typeface="Proxima Nova"/>
              </a:rPr>
              <a:pPr marL="25400"/>
              <a:t>‹#›</a:t>
            </a:fld>
            <a:endParaRPr lang="en-AU" sz="900" dirty="0">
              <a:solidFill>
                <a:srgbClr val="002752"/>
              </a:solidFill>
              <a:latin typeface="Proxima Nova"/>
              <a:cs typeface="Proxima Nova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103351F9-C128-8F4B-867C-92A82125C223}"/>
              </a:ext>
            </a:extLst>
          </p:cNvPr>
          <p:cNvSpPr/>
          <p:nvPr userDrawn="1"/>
        </p:nvSpPr>
        <p:spPr>
          <a:xfrm>
            <a:off x="615604" y="2031469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50800">
            <a:solidFill>
              <a:srgbClr val="002C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21DF1-CDED-D241-9187-D294A8F8FB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767" y="672020"/>
            <a:ext cx="11772900" cy="1828800"/>
          </a:xfrm>
          <a:prstGeom prst="rect">
            <a:avLst/>
          </a:prstGeom>
        </p:spPr>
        <p:txBody>
          <a:bodyPr/>
          <a:lstStyle>
            <a:lvl1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1pPr>
            <a:lvl2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2pPr>
            <a:lvl3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3pPr>
            <a:lvl4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4pPr>
            <a:lvl5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5pPr>
          </a:lstStyle>
          <a:p>
            <a:pPr lvl="0"/>
            <a:r>
              <a:rPr lang="en-GB" dirty="0"/>
              <a:t>heading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C5943B4-D3E0-2741-A075-D5ACA522CD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767" y="2497301"/>
            <a:ext cx="11772900" cy="611465"/>
          </a:xfrm>
          <a:prstGeom prst="rect">
            <a:avLst/>
          </a:prstGeom>
        </p:spPr>
        <p:txBody>
          <a:bodyPr/>
          <a:lstStyle>
            <a:lvl1pPr>
              <a:defRPr sz="24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1pPr>
            <a:lvl2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2pPr>
            <a:lvl3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3pPr>
            <a:lvl4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4pPr>
            <a:lvl5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5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4884-E059-A144-90D0-F14EDF9098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767" y="3232987"/>
            <a:ext cx="11771433" cy="35560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Proxima Nova" panose="02000506030000020004" pitchFamily="2" charset="0"/>
              </a:defRPr>
            </a:lvl1pPr>
            <a:lvl2pPr>
              <a:defRPr sz="2400" b="0" i="0">
                <a:latin typeface="Proxima Nova" panose="02000506030000020004" pitchFamily="2" charset="0"/>
              </a:defRPr>
            </a:lvl2pPr>
            <a:lvl3pPr>
              <a:defRPr sz="2400" b="0" i="0">
                <a:latin typeface="Proxima Nova" panose="02000506030000020004" pitchFamily="2" charset="0"/>
              </a:defRPr>
            </a:lvl3pPr>
            <a:lvl4pPr>
              <a:defRPr sz="2400" b="0" i="0">
                <a:latin typeface="Proxima Nova" panose="02000506030000020004" pitchFamily="2" charset="0"/>
              </a:defRPr>
            </a:lvl4pPr>
            <a:lvl5pPr>
              <a:defRPr sz="24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8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900" b="1" dirty="0">
                <a:solidFill>
                  <a:srgbClr val="414042"/>
                </a:solidFill>
                <a:latin typeface="Proxima Nova"/>
                <a:cs typeface="Proxima Nova"/>
              </a:rPr>
              <a:t>‹#›</a:t>
            </a:fld>
            <a:endParaRPr sz="900"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85341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D7387DF-1F3B-AC41-9F65-4AF93D1FD280}"/>
              </a:ext>
            </a:extLst>
          </p:cNvPr>
          <p:cNvSpPr/>
          <p:nvPr userDrawn="1"/>
        </p:nvSpPr>
        <p:spPr>
          <a:xfrm>
            <a:off x="615604" y="409044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12700">
            <a:solidFill>
              <a:srgbClr val="002C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E8FF2730-3A6D-B34C-83AB-3246A5173F52}"/>
              </a:ext>
            </a:extLst>
          </p:cNvPr>
          <p:cNvSpPr/>
          <p:nvPr userDrawn="1"/>
        </p:nvSpPr>
        <p:spPr>
          <a:xfrm>
            <a:off x="635000" y="9067800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12700">
            <a:solidFill>
              <a:srgbClr val="002C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95463661-FCDC-B045-B909-E28FC23C4302}"/>
              </a:ext>
            </a:extLst>
          </p:cNvPr>
          <p:cNvSpPr/>
          <p:nvPr userDrawn="1"/>
        </p:nvSpPr>
        <p:spPr>
          <a:xfrm>
            <a:off x="11175397" y="9231907"/>
            <a:ext cx="1175007" cy="310362"/>
          </a:xfrm>
          <a:custGeom>
            <a:avLst/>
            <a:gdLst/>
            <a:ahLst/>
            <a:cxnLst/>
            <a:rect l="l" t="t" r="r" b="b"/>
            <a:pathLst>
              <a:path w="1175007" h="310362">
                <a:moveTo>
                  <a:pt x="1078649" y="182410"/>
                </a:moveTo>
                <a:lnTo>
                  <a:pt x="1031176" y="182410"/>
                </a:lnTo>
                <a:lnTo>
                  <a:pt x="1031176" y="254863"/>
                </a:lnTo>
                <a:lnTo>
                  <a:pt x="1078649" y="254863"/>
                </a:lnTo>
                <a:lnTo>
                  <a:pt x="1078649" y="246824"/>
                </a:lnTo>
                <a:lnTo>
                  <a:pt x="1040193" y="246824"/>
                </a:lnTo>
                <a:lnTo>
                  <a:pt x="1040193" y="221843"/>
                </a:lnTo>
                <a:lnTo>
                  <a:pt x="1077887" y="221843"/>
                </a:lnTo>
                <a:lnTo>
                  <a:pt x="1077887" y="213804"/>
                </a:lnTo>
                <a:lnTo>
                  <a:pt x="1040193" y="213804"/>
                </a:lnTo>
                <a:lnTo>
                  <a:pt x="1040193" y="190461"/>
                </a:lnTo>
                <a:lnTo>
                  <a:pt x="1078649" y="190461"/>
                </a:lnTo>
                <a:lnTo>
                  <a:pt x="1078649" y="182410"/>
                </a:lnTo>
                <a:close/>
              </a:path>
              <a:path w="1175007" h="310362">
                <a:moveTo>
                  <a:pt x="973988" y="190461"/>
                </a:moveTo>
                <a:lnTo>
                  <a:pt x="964984" y="190461"/>
                </a:lnTo>
                <a:lnTo>
                  <a:pt x="964984" y="254863"/>
                </a:lnTo>
                <a:lnTo>
                  <a:pt x="973988" y="254863"/>
                </a:lnTo>
                <a:lnTo>
                  <a:pt x="973988" y="190461"/>
                </a:lnTo>
                <a:close/>
              </a:path>
              <a:path w="1175007" h="310362">
                <a:moveTo>
                  <a:pt x="997026" y="182410"/>
                </a:moveTo>
                <a:lnTo>
                  <a:pt x="942047" y="182410"/>
                </a:lnTo>
                <a:lnTo>
                  <a:pt x="942047" y="190461"/>
                </a:lnTo>
                <a:lnTo>
                  <a:pt x="997026" y="190461"/>
                </a:lnTo>
                <a:lnTo>
                  <a:pt x="997026" y="182410"/>
                </a:lnTo>
                <a:close/>
              </a:path>
              <a:path w="1175007" h="310362">
                <a:moveTo>
                  <a:pt x="669772" y="190461"/>
                </a:moveTo>
                <a:lnTo>
                  <a:pt x="660742" y="190461"/>
                </a:lnTo>
                <a:lnTo>
                  <a:pt x="660742" y="254863"/>
                </a:lnTo>
                <a:lnTo>
                  <a:pt x="669772" y="254863"/>
                </a:lnTo>
                <a:lnTo>
                  <a:pt x="669772" y="190461"/>
                </a:lnTo>
                <a:close/>
              </a:path>
              <a:path w="1175007" h="310362">
                <a:moveTo>
                  <a:pt x="692797" y="182410"/>
                </a:moveTo>
                <a:lnTo>
                  <a:pt x="637832" y="182410"/>
                </a:lnTo>
                <a:lnTo>
                  <a:pt x="637832" y="190461"/>
                </a:lnTo>
                <a:lnTo>
                  <a:pt x="692797" y="190461"/>
                </a:lnTo>
                <a:lnTo>
                  <a:pt x="692797" y="182410"/>
                </a:lnTo>
                <a:close/>
              </a:path>
              <a:path w="1175007" h="310362">
                <a:moveTo>
                  <a:pt x="474383" y="182410"/>
                </a:moveTo>
                <a:lnTo>
                  <a:pt x="465150" y="182410"/>
                </a:lnTo>
                <a:lnTo>
                  <a:pt x="465150" y="254863"/>
                </a:lnTo>
                <a:lnTo>
                  <a:pt x="474167" y="254863"/>
                </a:lnTo>
                <a:lnTo>
                  <a:pt x="474167" y="197078"/>
                </a:lnTo>
                <a:lnTo>
                  <a:pt x="485193" y="197078"/>
                </a:lnTo>
                <a:lnTo>
                  <a:pt x="474383" y="182410"/>
                </a:lnTo>
                <a:close/>
              </a:path>
              <a:path w="1175007" h="310362">
                <a:moveTo>
                  <a:pt x="485193" y="197078"/>
                </a:moveTo>
                <a:lnTo>
                  <a:pt x="474167" y="197078"/>
                </a:lnTo>
                <a:lnTo>
                  <a:pt x="516420" y="254863"/>
                </a:lnTo>
                <a:lnTo>
                  <a:pt x="525106" y="254863"/>
                </a:lnTo>
                <a:lnTo>
                  <a:pt x="525106" y="239001"/>
                </a:lnTo>
                <a:lnTo>
                  <a:pt x="516089" y="239001"/>
                </a:lnTo>
                <a:lnTo>
                  <a:pt x="485193" y="197078"/>
                </a:lnTo>
                <a:close/>
              </a:path>
              <a:path w="1175007" h="310362">
                <a:moveTo>
                  <a:pt x="525106" y="182410"/>
                </a:moveTo>
                <a:lnTo>
                  <a:pt x="516089" y="182410"/>
                </a:lnTo>
                <a:lnTo>
                  <a:pt x="516089" y="239001"/>
                </a:lnTo>
                <a:lnTo>
                  <a:pt x="525106" y="239001"/>
                </a:lnTo>
                <a:lnTo>
                  <a:pt x="525106" y="182410"/>
                </a:lnTo>
                <a:close/>
              </a:path>
              <a:path w="1175007" h="310362">
                <a:moveTo>
                  <a:pt x="425208" y="182410"/>
                </a:moveTo>
                <a:lnTo>
                  <a:pt x="416191" y="182410"/>
                </a:lnTo>
                <a:lnTo>
                  <a:pt x="416191" y="254863"/>
                </a:lnTo>
                <a:lnTo>
                  <a:pt x="425208" y="254863"/>
                </a:lnTo>
                <a:lnTo>
                  <a:pt x="425208" y="182410"/>
                </a:lnTo>
                <a:close/>
              </a:path>
              <a:path w="1175007" h="310362">
                <a:moveTo>
                  <a:pt x="134340" y="0"/>
                </a:moveTo>
                <a:lnTo>
                  <a:pt x="0" y="0"/>
                </a:lnTo>
                <a:lnTo>
                  <a:pt x="0" y="310362"/>
                </a:lnTo>
                <a:lnTo>
                  <a:pt x="134340" y="310362"/>
                </a:lnTo>
                <a:lnTo>
                  <a:pt x="134340" y="289966"/>
                </a:lnTo>
                <a:lnTo>
                  <a:pt x="20383" y="289966"/>
                </a:lnTo>
                <a:lnTo>
                  <a:pt x="20383" y="20370"/>
                </a:lnTo>
                <a:lnTo>
                  <a:pt x="134340" y="20370"/>
                </a:lnTo>
                <a:lnTo>
                  <a:pt x="134340" y="0"/>
                </a:lnTo>
                <a:close/>
              </a:path>
              <a:path w="1175007" h="310362">
                <a:moveTo>
                  <a:pt x="310349" y="0"/>
                </a:moveTo>
                <a:lnTo>
                  <a:pt x="176009" y="0"/>
                </a:lnTo>
                <a:lnTo>
                  <a:pt x="176009" y="20370"/>
                </a:lnTo>
                <a:lnTo>
                  <a:pt x="289966" y="20370"/>
                </a:lnTo>
                <a:lnTo>
                  <a:pt x="289966" y="289966"/>
                </a:lnTo>
                <a:lnTo>
                  <a:pt x="176009" y="289966"/>
                </a:lnTo>
                <a:lnTo>
                  <a:pt x="176009" y="310362"/>
                </a:lnTo>
                <a:lnTo>
                  <a:pt x="310349" y="310362"/>
                </a:lnTo>
                <a:lnTo>
                  <a:pt x="310349" y="0"/>
                </a:lnTo>
                <a:close/>
              </a:path>
              <a:path w="1175007" h="310362">
                <a:moveTo>
                  <a:pt x="154990" y="53835"/>
                </a:moveTo>
                <a:lnTo>
                  <a:pt x="113255" y="62801"/>
                </a:lnTo>
                <a:lnTo>
                  <a:pt x="79930" y="87086"/>
                </a:lnTo>
                <a:lnTo>
                  <a:pt x="58938" y="122770"/>
                </a:lnTo>
                <a:lnTo>
                  <a:pt x="53731" y="150955"/>
                </a:lnTo>
                <a:lnTo>
                  <a:pt x="54712" y="166264"/>
                </a:lnTo>
                <a:lnTo>
                  <a:pt x="68607" y="206980"/>
                </a:lnTo>
                <a:lnTo>
                  <a:pt x="96061" y="237369"/>
                </a:lnTo>
                <a:lnTo>
                  <a:pt x="133385" y="254196"/>
                </a:lnTo>
                <a:lnTo>
                  <a:pt x="147382" y="256232"/>
                </a:lnTo>
                <a:lnTo>
                  <a:pt x="163228" y="255331"/>
                </a:lnTo>
                <a:lnTo>
                  <a:pt x="204991" y="241984"/>
                </a:lnTo>
                <a:lnTo>
                  <a:pt x="235973" y="215414"/>
                </a:lnTo>
                <a:lnTo>
                  <a:pt x="253449" y="179140"/>
                </a:lnTo>
                <a:lnTo>
                  <a:pt x="255803" y="165502"/>
                </a:lnTo>
                <a:lnTo>
                  <a:pt x="254983" y="149249"/>
                </a:lnTo>
                <a:lnTo>
                  <a:pt x="242117" y="106676"/>
                </a:lnTo>
                <a:lnTo>
                  <a:pt x="216277" y="75212"/>
                </a:lnTo>
                <a:lnTo>
                  <a:pt x="180854" y="57208"/>
                </a:lnTo>
                <a:lnTo>
                  <a:pt x="154990" y="53835"/>
                </a:lnTo>
                <a:close/>
              </a:path>
              <a:path w="1175007" h="310362">
                <a:moveTo>
                  <a:pt x="452203" y="62854"/>
                </a:moveTo>
                <a:lnTo>
                  <a:pt x="435850" y="64614"/>
                </a:lnTo>
                <a:lnTo>
                  <a:pt x="422949" y="70305"/>
                </a:lnTo>
                <a:lnTo>
                  <a:pt x="413864" y="79445"/>
                </a:lnTo>
                <a:lnTo>
                  <a:pt x="408956" y="91549"/>
                </a:lnTo>
                <a:lnTo>
                  <a:pt x="410716" y="109173"/>
                </a:lnTo>
                <a:lnTo>
                  <a:pt x="416459" y="122512"/>
                </a:lnTo>
                <a:lnTo>
                  <a:pt x="425352" y="131596"/>
                </a:lnTo>
                <a:lnTo>
                  <a:pt x="436561" y="136450"/>
                </a:lnTo>
                <a:lnTo>
                  <a:pt x="453981" y="134750"/>
                </a:lnTo>
                <a:lnTo>
                  <a:pt x="466603" y="128891"/>
                </a:lnTo>
                <a:lnTo>
                  <a:pt x="467727" y="127600"/>
                </a:lnTo>
                <a:lnTo>
                  <a:pt x="454681" y="127600"/>
                </a:lnTo>
                <a:lnTo>
                  <a:pt x="437596" y="126164"/>
                </a:lnTo>
                <a:lnTo>
                  <a:pt x="425792" y="119974"/>
                </a:lnTo>
                <a:lnTo>
                  <a:pt x="419159" y="110003"/>
                </a:lnTo>
                <a:lnTo>
                  <a:pt x="420423" y="91755"/>
                </a:lnTo>
                <a:lnTo>
                  <a:pt x="426100" y="79299"/>
                </a:lnTo>
                <a:lnTo>
                  <a:pt x="435187" y="72280"/>
                </a:lnTo>
                <a:lnTo>
                  <a:pt x="469708" y="72280"/>
                </a:lnTo>
                <a:lnTo>
                  <a:pt x="464457" y="67523"/>
                </a:lnTo>
                <a:lnTo>
                  <a:pt x="452203" y="62854"/>
                </a:lnTo>
                <a:close/>
              </a:path>
              <a:path w="1175007" h="310362">
                <a:moveTo>
                  <a:pt x="439978" y="98666"/>
                </a:moveTo>
                <a:lnTo>
                  <a:pt x="439978" y="106718"/>
                </a:lnTo>
                <a:lnTo>
                  <a:pt x="469747" y="106718"/>
                </a:lnTo>
                <a:lnTo>
                  <a:pt x="465048" y="119318"/>
                </a:lnTo>
                <a:lnTo>
                  <a:pt x="454681" y="127600"/>
                </a:lnTo>
                <a:lnTo>
                  <a:pt x="467727" y="127600"/>
                </a:lnTo>
                <a:lnTo>
                  <a:pt x="474784" y="119496"/>
                </a:lnTo>
                <a:lnTo>
                  <a:pt x="478881" y="107189"/>
                </a:lnTo>
                <a:lnTo>
                  <a:pt x="439978" y="98666"/>
                </a:lnTo>
                <a:close/>
              </a:path>
              <a:path w="1175007" h="310362">
                <a:moveTo>
                  <a:pt x="469708" y="72280"/>
                </a:moveTo>
                <a:lnTo>
                  <a:pt x="435187" y="72280"/>
                </a:lnTo>
                <a:lnTo>
                  <a:pt x="452348" y="72448"/>
                </a:lnTo>
                <a:lnTo>
                  <a:pt x="462444" y="76460"/>
                </a:lnTo>
                <a:lnTo>
                  <a:pt x="473544" y="75755"/>
                </a:lnTo>
                <a:lnTo>
                  <a:pt x="469708" y="72280"/>
                </a:lnTo>
                <a:close/>
              </a:path>
              <a:path w="1175007" h="310362">
                <a:moveTo>
                  <a:pt x="517372" y="63487"/>
                </a:moveTo>
                <a:lnTo>
                  <a:pt x="508355" y="63487"/>
                </a:lnTo>
                <a:lnTo>
                  <a:pt x="508355" y="135940"/>
                </a:lnTo>
                <a:lnTo>
                  <a:pt x="551040" y="135940"/>
                </a:lnTo>
                <a:lnTo>
                  <a:pt x="551040" y="127889"/>
                </a:lnTo>
                <a:lnTo>
                  <a:pt x="517372" y="127889"/>
                </a:lnTo>
                <a:lnTo>
                  <a:pt x="517372" y="63487"/>
                </a:lnTo>
                <a:close/>
              </a:path>
              <a:path w="1175007" h="310362">
                <a:moveTo>
                  <a:pt x="563712" y="239431"/>
                </a:moveTo>
                <a:lnTo>
                  <a:pt x="556666" y="244665"/>
                </a:lnTo>
                <a:lnTo>
                  <a:pt x="566012" y="251931"/>
                </a:lnTo>
                <a:lnTo>
                  <a:pt x="578861" y="255834"/>
                </a:lnTo>
                <a:lnTo>
                  <a:pt x="598131" y="252985"/>
                </a:lnTo>
                <a:lnTo>
                  <a:pt x="604846" y="247902"/>
                </a:lnTo>
                <a:lnTo>
                  <a:pt x="588490" y="247902"/>
                </a:lnTo>
                <a:lnTo>
                  <a:pt x="573251" y="245510"/>
                </a:lnTo>
                <a:lnTo>
                  <a:pt x="563712" y="239431"/>
                </a:lnTo>
                <a:close/>
              </a:path>
              <a:path w="1175007" h="310362">
                <a:moveTo>
                  <a:pt x="583920" y="181216"/>
                </a:moveTo>
                <a:lnTo>
                  <a:pt x="569087" y="184803"/>
                </a:lnTo>
                <a:lnTo>
                  <a:pt x="560280" y="194441"/>
                </a:lnTo>
                <a:lnTo>
                  <a:pt x="562899" y="207593"/>
                </a:lnTo>
                <a:lnTo>
                  <a:pt x="570479" y="215540"/>
                </a:lnTo>
                <a:lnTo>
                  <a:pt x="580593" y="220297"/>
                </a:lnTo>
                <a:lnTo>
                  <a:pt x="590811" y="223879"/>
                </a:lnTo>
                <a:lnTo>
                  <a:pt x="598707" y="228304"/>
                </a:lnTo>
                <a:lnTo>
                  <a:pt x="598405" y="241959"/>
                </a:lnTo>
                <a:lnTo>
                  <a:pt x="588490" y="247902"/>
                </a:lnTo>
                <a:lnTo>
                  <a:pt x="604846" y="247902"/>
                </a:lnTo>
                <a:lnTo>
                  <a:pt x="608149" y="245402"/>
                </a:lnTo>
                <a:lnTo>
                  <a:pt x="611178" y="235522"/>
                </a:lnTo>
                <a:lnTo>
                  <a:pt x="607302" y="223533"/>
                </a:lnTo>
                <a:lnTo>
                  <a:pt x="597853" y="216793"/>
                </a:lnTo>
                <a:lnTo>
                  <a:pt x="586118" y="212901"/>
                </a:lnTo>
                <a:lnTo>
                  <a:pt x="575382" y="209455"/>
                </a:lnTo>
                <a:lnTo>
                  <a:pt x="568931" y="204054"/>
                </a:lnTo>
                <a:lnTo>
                  <a:pt x="568286" y="194030"/>
                </a:lnTo>
                <a:lnTo>
                  <a:pt x="574586" y="189357"/>
                </a:lnTo>
                <a:lnTo>
                  <a:pt x="606642" y="189357"/>
                </a:lnTo>
                <a:lnTo>
                  <a:pt x="599590" y="184355"/>
                </a:lnTo>
                <a:lnTo>
                  <a:pt x="586501" y="181288"/>
                </a:lnTo>
                <a:lnTo>
                  <a:pt x="583920" y="181216"/>
                </a:lnTo>
                <a:close/>
              </a:path>
              <a:path w="1175007" h="310362">
                <a:moveTo>
                  <a:pt x="606642" y="189357"/>
                </a:moveTo>
                <a:lnTo>
                  <a:pt x="591096" y="189357"/>
                </a:lnTo>
                <a:lnTo>
                  <a:pt x="598690" y="191973"/>
                </a:lnTo>
                <a:lnTo>
                  <a:pt x="604126" y="198056"/>
                </a:lnTo>
                <a:lnTo>
                  <a:pt x="609561" y="191427"/>
                </a:lnTo>
                <a:lnTo>
                  <a:pt x="606642" y="189357"/>
                </a:lnTo>
                <a:close/>
              </a:path>
              <a:path w="1175007" h="310362">
                <a:moveTo>
                  <a:pt x="604764" y="62319"/>
                </a:moveTo>
                <a:lnTo>
                  <a:pt x="589838" y="64929"/>
                </a:lnTo>
                <a:lnTo>
                  <a:pt x="578294" y="72201"/>
                </a:lnTo>
                <a:lnTo>
                  <a:pt x="570649" y="83242"/>
                </a:lnTo>
                <a:lnTo>
                  <a:pt x="567419" y="97159"/>
                </a:lnTo>
                <a:lnTo>
                  <a:pt x="569704" y="112702"/>
                </a:lnTo>
                <a:lnTo>
                  <a:pt x="576252" y="124964"/>
                </a:lnTo>
                <a:lnTo>
                  <a:pt x="586450" y="133303"/>
                </a:lnTo>
                <a:lnTo>
                  <a:pt x="599688" y="137080"/>
                </a:lnTo>
                <a:lnTo>
                  <a:pt x="615381" y="134698"/>
                </a:lnTo>
                <a:lnTo>
                  <a:pt x="625178" y="129144"/>
                </a:lnTo>
                <a:lnTo>
                  <a:pt x="605293" y="129144"/>
                </a:lnTo>
                <a:lnTo>
                  <a:pt x="590688" y="125826"/>
                </a:lnTo>
                <a:lnTo>
                  <a:pt x="581069" y="116745"/>
                </a:lnTo>
                <a:lnTo>
                  <a:pt x="576846" y="103386"/>
                </a:lnTo>
                <a:lnTo>
                  <a:pt x="579379" y="87236"/>
                </a:lnTo>
                <a:lnTo>
                  <a:pt x="586797" y="76115"/>
                </a:lnTo>
                <a:lnTo>
                  <a:pt x="598381" y="70723"/>
                </a:lnTo>
                <a:lnTo>
                  <a:pt x="625996" y="70723"/>
                </a:lnTo>
                <a:lnTo>
                  <a:pt x="618858" y="65536"/>
                </a:lnTo>
                <a:lnTo>
                  <a:pt x="604764" y="62319"/>
                </a:lnTo>
                <a:close/>
              </a:path>
              <a:path w="1175007" h="310362">
                <a:moveTo>
                  <a:pt x="625996" y="70723"/>
                </a:moveTo>
                <a:lnTo>
                  <a:pt x="598381" y="70723"/>
                </a:lnTo>
                <a:lnTo>
                  <a:pt x="614164" y="73458"/>
                </a:lnTo>
                <a:lnTo>
                  <a:pt x="624543" y="81530"/>
                </a:lnTo>
                <a:lnTo>
                  <a:pt x="629524" y="93682"/>
                </a:lnTo>
                <a:lnTo>
                  <a:pt x="630008" y="99758"/>
                </a:lnTo>
                <a:lnTo>
                  <a:pt x="626945" y="114331"/>
                </a:lnTo>
                <a:lnTo>
                  <a:pt x="618390" y="124670"/>
                </a:lnTo>
                <a:lnTo>
                  <a:pt x="605293" y="129144"/>
                </a:lnTo>
                <a:lnTo>
                  <a:pt x="625178" y="129144"/>
                </a:lnTo>
                <a:lnTo>
                  <a:pt x="627404" y="127882"/>
                </a:lnTo>
                <a:lnTo>
                  <a:pt x="635431" y="117452"/>
                </a:lnTo>
                <a:lnTo>
                  <a:pt x="639136" y="104229"/>
                </a:lnTo>
                <a:lnTo>
                  <a:pt x="639356" y="99758"/>
                </a:lnTo>
                <a:lnTo>
                  <a:pt x="636847" y="85196"/>
                </a:lnTo>
                <a:lnTo>
                  <a:pt x="629759" y="73458"/>
                </a:lnTo>
                <a:lnTo>
                  <a:pt x="625996" y="70723"/>
                </a:lnTo>
                <a:close/>
              </a:path>
              <a:path w="1175007" h="310362">
                <a:moveTo>
                  <a:pt x="668273" y="63487"/>
                </a:moveTo>
                <a:lnTo>
                  <a:pt x="668273" y="135940"/>
                </a:lnTo>
                <a:lnTo>
                  <a:pt x="701293" y="135940"/>
                </a:lnTo>
                <a:lnTo>
                  <a:pt x="715456" y="131636"/>
                </a:lnTo>
                <a:lnTo>
                  <a:pt x="717585" y="127889"/>
                </a:lnTo>
                <a:lnTo>
                  <a:pt x="677290" y="127889"/>
                </a:lnTo>
                <a:lnTo>
                  <a:pt x="677290" y="102908"/>
                </a:lnTo>
                <a:lnTo>
                  <a:pt x="714695" y="102908"/>
                </a:lnTo>
                <a:lnTo>
                  <a:pt x="708666" y="98657"/>
                </a:lnTo>
                <a:lnTo>
                  <a:pt x="708139" y="98564"/>
                </a:lnTo>
                <a:lnTo>
                  <a:pt x="714768" y="97155"/>
                </a:lnTo>
                <a:lnTo>
                  <a:pt x="717049" y="94869"/>
                </a:lnTo>
                <a:lnTo>
                  <a:pt x="677290" y="94869"/>
                </a:lnTo>
                <a:lnTo>
                  <a:pt x="677290" y="71526"/>
                </a:lnTo>
                <a:lnTo>
                  <a:pt x="716963" y="71526"/>
                </a:lnTo>
                <a:lnTo>
                  <a:pt x="716174" y="69399"/>
                </a:lnTo>
                <a:lnTo>
                  <a:pt x="703281" y="63613"/>
                </a:lnTo>
                <a:lnTo>
                  <a:pt x="668273" y="63487"/>
                </a:lnTo>
                <a:close/>
              </a:path>
              <a:path w="1175007" h="310362">
                <a:moveTo>
                  <a:pt x="714695" y="102908"/>
                </a:moveTo>
                <a:lnTo>
                  <a:pt x="708355" y="102908"/>
                </a:lnTo>
                <a:lnTo>
                  <a:pt x="712914" y="108788"/>
                </a:lnTo>
                <a:lnTo>
                  <a:pt x="712914" y="123101"/>
                </a:lnTo>
                <a:lnTo>
                  <a:pt x="707923" y="127889"/>
                </a:lnTo>
                <a:lnTo>
                  <a:pt x="717585" y="127889"/>
                </a:lnTo>
                <a:lnTo>
                  <a:pt x="721952" y="120203"/>
                </a:lnTo>
                <a:lnTo>
                  <a:pt x="718219" y="105392"/>
                </a:lnTo>
                <a:lnTo>
                  <a:pt x="714695" y="102908"/>
                </a:lnTo>
                <a:close/>
              </a:path>
              <a:path w="1175007" h="310362">
                <a:moveTo>
                  <a:pt x="716963" y="71526"/>
                </a:moveTo>
                <a:lnTo>
                  <a:pt x="707161" y="71526"/>
                </a:lnTo>
                <a:lnTo>
                  <a:pt x="711504" y="76733"/>
                </a:lnTo>
                <a:lnTo>
                  <a:pt x="711504" y="89890"/>
                </a:lnTo>
                <a:lnTo>
                  <a:pt x="707161" y="94869"/>
                </a:lnTo>
                <a:lnTo>
                  <a:pt x="717049" y="94869"/>
                </a:lnTo>
                <a:lnTo>
                  <a:pt x="720839" y="91071"/>
                </a:lnTo>
                <a:lnTo>
                  <a:pt x="720839" y="81965"/>
                </a:lnTo>
                <a:lnTo>
                  <a:pt x="716963" y="71526"/>
                </a:lnTo>
                <a:close/>
              </a:path>
              <a:path w="1175007" h="310362">
                <a:moveTo>
                  <a:pt x="732713" y="182410"/>
                </a:moveTo>
                <a:lnTo>
                  <a:pt x="723696" y="182410"/>
                </a:lnTo>
                <a:lnTo>
                  <a:pt x="723696" y="254863"/>
                </a:lnTo>
                <a:lnTo>
                  <a:pt x="732713" y="254863"/>
                </a:lnTo>
                <a:lnTo>
                  <a:pt x="732713" y="182410"/>
                </a:lnTo>
                <a:close/>
              </a:path>
              <a:path w="1175007" h="310362">
                <a:moveTo>
                  <a:pt x="788466" y="63487"/>
                </a:moveTo>
                <a:lnTo>
                  <a:pt x="777278" y="63487"/>
                </a:lnTo>
                <a:lnTo>
                  <a:pt x="748055" y="135940"/>
                </a:lnTo>
                <a:lnTo>
                  <a:pt x="758367" y="135940"/>
                </a:lnTo>
                <a:lnTo>
                  <a:pt x="764781" y="119748"/>
                </a:lnTo>
                <a:lnTo>
                  <a:pt x="811069" y="119748"/>
                </a:lnTo>
                <a:lnTo>
                  <a:pt x="807886" y="111823"/>
                </a:lnTo>
                <a:lnTo>
                  <a:pt x="767499" y="111823"/>
                </a:lnTo>
                <a:lnTo>
                  <a:pt x="782815" y="72707"/>
                </a:lnTo>
                <a:lnTo>
                  <a:pt x="792171" y="72707"/>
                </a:lnTo>
                <a:lnTo>
                  <a:pt x="788466" y="63487"/>
                </a:lnTo>
                <a:close/>
              </a:path>
              <a:path w="1175007" h="310362">
                <a:moveTo>
                  <a:pt x="811069" y="119748"/>
                </a:moveTo>
                <a:lnTo>
                  <a:pt x="800849" y="119748"/>
                </a:lnTo>
                <a:lnTo>
                  <a:pt x="807250" y="135940"/>
                </a:lnTo>
                <a:lnTo>
                  <a:pt x="817575" y="135940"/>
                </a:lnTo>
                <a:lnTo>
                  <a:pt x="811069" y="119748"/>
                </a:lnTo>
                <a:close/>
              </a:path>
              <a:path w="1175007" h="310362">
                <a:moveTo>
                  <a:pt x="792171" y="72707"/>
                </a:moveTo>
                <a:lnTo>
                  <a:pt x="782815" y="72707"/>
                </a:lnTo>
                <a:lnTo>
                  <a:pt x="798233" y="111823"/>
                </a:lnTo>
                <a:lnTo>
                  <a:pt x="807886" y="111823"/>
                </a:lnTo>
                <a:lnTo>
                  <a:pt x="792171" y="72707"/>
                </a:lnTo>
                <a:close/>
              </a:path>
              <a:path w="1175007" h="310362">
                <a:moveTo>
                  <a:pt x="798817" y="190461"/>
                </a:moveTo>
                <a:lnTo>
                  <a:pt x="789800" y="190461"/>
                </a:lnTo>
                <a:lnTo>
                  <a:pt x="789800" y="254863"/>
                </a:lnTo>
                <a:lnTo>
                  <a:pt x="798817" y="254863"/>
                </a:lnTo>
                <a:lnTo>
                  <a:pt x="798817" y="190461"/>
                </a:lnTo>
                <a:close/>
              </a:path>
              <a:path w="1175007" h="310362">
                <a:moveTo>
                  <a:pt x="821842" y="182410"/>
                </a:moveTo>
                <a:lnTo>
                  <a:pt x="766876" y="182410"/>
                </a:lnTo>
                <a:lnTo>
                  <a:pt x="766876" y="190461"/>
                </a:lnTo>
                <a:lnTo>
                  <a:pt x="821842" y="190461"/>
                </a:lnTo>
                <a:lnTo>
                  <a:pt x="821842" y="182410"/>
                </a:lnTo>
                <a:close/>
              </a:path>
              <a:path w="1175007" h="310362">
                <a:moveTo>
                  <a:pt x="853795" y="63487"/>
                </a:moveTo>
                <a:lnTo>
                  <a:pt x="844778" y="63487"/>
                </a:lnTo>
                <a:lnTo>
                  <a:pt x="844778" y="135940"/>
                </a:lnTo>
                <a:lnTo>
                  <a:pt x="887476" y="135940"/>
                </a:lnTo>
                <a:lnTo>
                  <a:pt x="887476" y="127889"/>
                </a:lnTo>
                <a:lnTo>
                  <a:pt x="853795" y="127889"/>
                </a:lnTo>
                <a:lnTo>
                  <a:pt x="853795" y="63487"/>
                </a:lnTo>
                <a:close/>
              </a:path>
              <a:path w="1175007" h="310362">
                <a:moveTo>
                  <a:pt x="861860" y="182410"/>
                </a:moveTo>
                <a:lnTo>
                  <a:pt x="852741" y="182410"/>
                </a:lnTo>
                <a:lnTo>
                  <a:pt x="852741" y="226720"/>
                </a:lnTo>
                <a:lnTo>
                  <a:pt x="855508" y="241126"/>
                </a:lnTo>
                <a:lnTo>
                  <a:pt x="863758" y="251163"/>
                </a:lnTo>
                <a:lnTo>
                  <a:pt x="877417" y="255913"/>
                </a:lnTo>
                <a:lnTo>
                  <a:pt x="894624" y="253504"/>
                </a:lnTo>
                <a:lnTo>
                  <a:pt x="903689" y="247585"/>
                </a:lnTo>
                <a:lnTo>
                  <a:pt x="887788" y="247585"/>
                </a:lnTo>
                <a:lnTo>
                  <a:pt x="871373" y="244688"/>
                </a:lnTo>
                <a:lnTo>
                  <a:pt x="863316" y="235629"/>
                </a:lnTo>
                <a:lnTo>
                  <a:pt x="861860" y="182410"/>
                </a:lnTo>
                <a:close/>
              </a:path>
              <a:path w="1175007" h="310362">
                <a:moveTo>
                  <a:pt x="911936" y="182410"/>
                </a:moveTo>
                <a:lnTo>
                  <a:pt x="902804" y="182410"/>
                </a:lnTo>
                <a:lnTo>
                  <a:pt x="902749" y="226720"/>
                </a:lnTo>
                <a:lnTo>
                  <a:pt x="898976" y="240521"/>
                </a:lnTo>
                <a:lnTo>
                  <a:pt x="887788" y="247585"/>
                </a:lnTo>
                <a:lnTo>
                  <a:pt x="903689" y="247585"/>
                </a:lnTo>
                <a:lnTo>
                  <a:pt x="905657" y="246300"/>
                </a:lnTo>
                <a:lnTo>
                  <a:pt x="911104" y="234977"/>
                </a:lnTo>
                <a:lnTo>
                  <a:pt x="911927" y="226720"/>
                </a:lnTo>
                <a:lnTo>
                  <a:pt x="911936" y="182410"/>
                </a:lnTo>
                <a:close/>
              </a:path>
              <a:path w="1175007" h="310362">
                <a:moveTo>
                  <a:pt x="984921" y="62864"/>
                </a:moveTo>
                <a:lnTo>
                  <a:pt x="968558" y="64664"/>
                </a:lnTo>
                <a:lnTo>
                  <a:pt x="955695" y="70453"/>
                </a:lnTo>
                <a:lnTo>
                  <a:pt x="946683" y="79671"/>
                </a:lnTo>
                <a:lnTo>
                  <a:pt x="941849" y="91782"/>
                </a:lnTo>
                <a:lnTo>
                  <a:pt x="943604" y="109158"/>
                </a:lnTo>
                <a:lnTo>
                  <a:pt x="949338" y="122377"/>
                </a:lnTo>
                <a:lnTo>
                  <a:pt x="958300" y="131430"/>
                </a:lnTo>
                <a:lnTo>
                  <a:pt x="969738" y="136308"/>
                </a:lnTo>
                <a:lnTo>
                  <a:pt x="986855" y="135176"/>
                </a:lnTo>
                <a:lnTo>
                  <a:pt x="998047" y="130615"/>
                </a:lnTo>
                <a:lnTo>
                  <a:pt x="999507" y="129209"/>
                </a:lnTo>
                <a:lnTo>
                  <a:pt x="978357" y="129209"/>
                </a:lnTo>
                <a:lnTo>
                  <a:pt x="964835" y="125828"/>
                </a:lnTo>
                <a:lnTo>
                  <a:pt x="955064" y="116592"/>
                </a:lnTo>
                <a:lnTo>
                  <a:pt x="950563" y="102858"/>
                </a:lnTo>
                <a:lnTo>
                  <a:pt x="950429" y="99758"/>
                </a:lnTo>
                <a:lnTo>
                  <a:pt x="953721" y="85212"/>
                </a:lnTo>
                <a:lnTo>
                  <a:pt x="962584" y="75030"/>
                </a:lnTo>
                <a:lnTo>
                  <a:pt x="975495" y="70453"/>
                </a:lnTo>
                <a:lnTo>
                  <a:pt x="986612" y="70319"/>
                </a:lnTo>
                <a:lnTo>
                  <a:pt x="999577" y="70319"/>
                </a:lnTo>
                <a:lnTo>
                  <a:pt x="997120" y="67842"/>
                </a:lnTo>
                <a:lnTo>
                  <a:pt x="984921" y="62864"/>
                </a:lnTo>
                <a:close/>
              </a:path>
              <a:path w="1175007" h="310362">
                <a:moveTo>
                  <a:pt x="998334" y="118656"/>
                </a:moveTo>
                <a:lnTo>
                  <a:pt x="994206" y="124739"/>
                </a:lnTo>
                <a:lnTo>
                  <a:pt x="986612" y="129209"/>
                </a:lnTo>
                <a:lnTo>
                  <a:pt x="999507" y="129209"/>
                </a:lnTo>
                <a:lnTo>
                  <a:pt x="1005363" y="123574"/>
                </a:lnTo>
                <a:lnTo>
                  <a:pt x="998334" y="118656"/>
                </a:lnTo>
                <a:close/>
              </a:path>
              <a:path w="1175007" h="310362">
                <a:moveTo>
                  <a:pt x="999577" y="70319"/>
                </a:moveTo>
                <a:lnTo>
                  <a:pt x="986612" y="70319"/>
                </a:lnTo>
                <a:lnTo>
                  <a:pt x="994206" y="74676"/>
                </a:lnTo>
                <a:lnTo>
                  <a:pt x="998334" y="80860"/>
                </a:lnTo>
                <a:lnTo>
                  <a:pt x="1005839" y="76631"/>
                </a:lnTo>
                <a:lnTo>
                  <a:pt x="999577" y="70319"/>
                </a:lnTo>
                <a:close/>
              </a:path>
              <a:path w="1175007" h="310362">
                <a:moveTo>
                  <a:pt x="1074104" y="62862"/>
                </a:moveTo>
                <a:lnTo>
                  <a:pt x="1057744" y="64664"/>
                </a:lnTo>
                <a:lnTo>
                  <a:pt x="1044885" y="70453"/>
                </a:lnTo>
                <a:lnTo>
                  <a:pt x="1035871" y="79676"/>
                </a:lnTo>
                <a:lnTo>
                  <a:pt x="1031039" y="91790"/>
                </a:lnTo>
                <a:lnTo>
                  <a:pt x="1032796" y="109163"/>
                </a:lnTo>
                <a:lnTo>
                  <a:pt x="1038532" y="122381"/>
                </a:lnTo>
                <a:lnTo>
                  <a:pt x="1047495" y="131432"/>
                </a:lnTo>
                <a:lnTo>
                  <a:pt x="1058936" y="136309"/>
                </a:lnTo>
                <a:lnTo>
                  <a:pt x="1076051" y="135176"/>
                </a:lnTo>
                <a:lnTo>
                  <a:pt x="1087242" y="130613"/>
                </a:lnTo>
                <a:lnTo>
                  <a:pt x="1088700" y="129209"/>
                </a:lnTo>
                <a:lnTo>
                  <a:pt x="1067549" y="129209"/>
                </a:lnTo>
                <a:lnTo>
                  <a:pt x="1054027" y="125828"/>
                </a:lnTo>
                <a:lnTo>
                  <a:pt x="1044256" y="116592"/>
                </a:lnTo>
                <a:lnTo>
                  <a:pt x="1039756" y="102858"/>
                </a:lnTo>
                <a:lnTo>
                  <a:pt x="1039622" y="99758"/>
                </a:lnTo>
                <a:lnTo>
                  <a:pt x="1042914" y="85212"/>
                </a:lnTo>
                <a:lnTo>
                  <a:pt x="1051776" y="75030"/>
                </a:lnTo>
                <a:lnTo>
                  <a:pt x="1064687" y="70453"/>
                </a:lnTo>
                <a:lnTo>
                  <a:pt x="1075804" y="70319"/>
                </a:lnTo>
                <a:lnTo>
                  <a:pt x="1088767" y="70319"/>
                </a:lnTo>
                <a:lnTo>
                  <a:pt x="1086311" y="67840"/>
                </a:lnTo>
                <a:lnTo>
                  <a:pt x="1074104" y="62862"/>
                </a:lnTo>
                <a:close/>
              </a:path>
              <a:path w="1175007" h="310362">
                <a:moveTo>
                  <a:pt x="1087539" y="118656"/>
                </a:moveTo>
                <a:lnTo>
                  <a:pt x="1083411" y="124739"/>
                </a:lnTo>
                <a:lnTo>
                  <a:pt x="1075804" y="129209"/>
                </a:lnTo>
                <a:lnTo>
                  <a:pt x="1088700" y="129209"/>
                </a:lnTo>
                <a:lnTo>
                  <a:pt x="1094557" y="123570"/>
                </a:lnTo>
                <a:lnTo>
                  <a:pt x="1087539" y="118656"/>
                </a:lnTo>
                <a:close/>
              </a:path>
              <a:path w="1175007" h="310362">
                <a:moveTo>
                  <a:pt x="1088767" y="70319"/>
                </a:moveTo>
                <a:lnTo>
                  <a:pt x="1075804" y="70319"/>
                </a:lnTo>
                <a:lnTo>
                  <a:pt x="1083411" y="74676"/>
                </a:lnTo>
                <a:lnTo>
                  <a:pt x="1087539" y="80860"/>
                </a:lnTo>
                <a:lnTo>
                  <a:pt x="1095019" y="76631"/>
                </a:lnTo>
                <a:lnTo>
                  <a:pt x="1088767" y="70319"/>
                </a:lnTo>
                <a:close/>
              </a:path>
              <a:path w="1175007" h="310362">
                <a:moveTo>
                  <a:pt x="1125918" y="118770"/>
                </a:moveTo>
                <a:lnTo>
                  <a:pt x="1120495" y="125717"/>
                </a:lnTo>
                <a:lnTo>
                  <a:pt x="1129836" y="132987"/>
                </a:lnTo>
                <a:lnTo>
                  <a:pt x="1142681" y="136897"/>
                </a:lnTo>
                <a:lnTo>
                  <a:pt x="1161946" y="134053"/>
                </a:lnTo>
                <a:lnTo>
                  <a:pt x="1168354" y="129209"/>
                </a:lnTo>
                <a:lnTo>
                  <a:pt x="1138415" y="129209"/>
                </a:lnTo>
                <a:lnTo>
                  <a:pt x="1130579" y="124193"/>
                </a:lnTo>
                <a:lnTo>
                  <a:pt x="1125918" y="118770"/>
                </a:lnTo>
                <a:close/>
              </a:path>
              <a:path w="1175007" h="310362">
                <a:moveTo>
                  <a:pt x="1150314" y="62364"/>
                </a:moveTo>
                <a:lnTo>
                  <a:pt x="1134297" y="65492"/>
                </a:lnTo>
                <a:lnTo>
                  <a:pt x="1124807" y="74083"/>
                </a:lnTo>
                <a:lnTo>
                  <a:pt x="1127026" y="87624"/>
                </a:lnTo>
                <a:lnTo>
                  <a:pt x="1134147" y="95935"/>
                </a:lnTo>
                <a:lnTo>
                  <a:pt x="1143869" y="100950"/>
                </a:lnTo>
                <a:lnTo>
                  <a:pt x="1153890" y="104604"/>
                </a:lnTo>
                <a:lnTo>
                  <a:pt x="1161908" y="108830"/>
                </a:lnTo>
                <a:lnTo>
                  <a:pt x="1165622" y="115563"/>
                </a:lnTo>
                <a:lnTo>
                  <a:pt x="1165669" y="122237"/>
                </a:lnTo>
                <a:lnTo>
                  <a:pt x="1161542" y="129209"/>
                </a:lnTo>
                <a:lnTo>
                  <a:pt x="1168354" y="129209"/>
                </a:lnTo>
                <a:lnTo>
                  <a:pt x="1171970" y="126475"/>
                </a:lnTo>
                <a:lnTo>
                  <a:pt x="1175007" y="116587"/>
                </a:lnTo>
                <a:lnTo>
                  <a:pt x="1171127" y="104600"/>
                </a:lnTo>
                <a:lnTo>
                  <a:pt x="1161671" y="97861"/>
                </a:lnTo>
                <a:lnTo>
                  <a:pt x="1149929" y="93969"/>
                </a:lnTo>
                <a:lnTo>
                  <a:pt x="1139189" y="90522"/>
                </a:lnTo>
                <a:lnTo>
                  <a:pt x="1132743" y="85118"/>
                </a:lnTo>
                <a:lnTo>
                  <a:pt x="1132103" y="75095"/>
                </a:lnTo>
                <a:lnTo>
                  <a:pt x="1138415" y="70434"/>
                </a:lnTo>
                <a:lnTo>
                  <a:pt x="1170461" y="70434"/>
                </a:lnTo>
                <a:lnTo>
                  <a:pt x="1163403" y="65425"/>
                </a:lnTo>
                <a:lnTo>
                  <a:pt x="1150314" y="62364"/>
                </a:lnTo>
                <a:close/>
              </a:path>
              <a:path w="1175007" h="310362">
                <a:moveTo>
                  <a:pt x="1170461" y="70434"/>
                </a:moveTo>
                <a:lnTo>
                  <a:pt x="1154912" y="70434"/>
                </a:lnTo>
                <a:lnTo>
                  <a:pt x="1162519" y="73025"/>
                </a:lnTo>
                <a:lnTo>
                  <a:pt x="1167955" y="79121"/>
                </a:lnTo>
                <a:lnTo>
                  <a:pt x="1173378" y="72504"/>
                </a:lnTo>
                <a:lnTo>
                  <a:pt x="1170461" y="70434"/>
                </a:lnTo>
                <a:close/>
              </a:path>
            </a:pathLst>
          </a:custGeom>
          <a:solidFill>
            <a:srgbClr val="00295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283DB32A-D0F4-F148-9185-B44B575ED0EB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609600" y="9317330"/>
            <a:ext cx="18738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b="1" dirty="0">
                <a:solidFill>
                  <a:srgbClr val="414042"/>
                </a:solidFill>
                <a:latin typeface="Proxima Nova"/>
                <a:cs typeface="Proxima Nova"/>
              </a:rPr>
              <a:t>‹#›</a:t>
            </a:fld>
            <a:endParaRPr sz="900" dirty="0">
              <a:latin typeface="Proxima Nova"/>
              <a:cs typeface="Proxima Nova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C5943B4-D3E0-2741-A075-D5ACA522CD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767" y="573151"/>
            <a:ext cx="11772900" cy="611465"/>
          </a:xfrm>
          <a:prstGeom prst="rect">
            <a:avLst/>
          </a:prstGeom>
        </p:spPr>
        <p:txBody>
          <a:bodyPr/>
          <a:lstStyle>
            <a:lvl1pPr>
              <a:defRPr sz="24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1pPr>
            <a:lvl2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2pPr>
            <a:lvl3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3pPr>
            <a:lvl4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4pPr>
            <a:lvl5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5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4884-E059-A144-90D0-F14EDF9098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767" y="1320800"/>
            <a:ext cx="11771433" cy="7582894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Proxima Nova" panose="02000506030000020004" pitchFamily="2" charset="0"/>
              </a:defRPr>
            </a:lvl1pPr>
            <a:lvl2pPr>
              <a:defRPr sz="2400" b="0" i="0">
                <a:latin typeface="Proxima Nova" panose="02000506030000020004" pitchFamily="2" charset="0"/>
              </a:defRPr>
            </a:lvl2pPr>
            <a:lvl3pPr>
              <a:defRPr sz="2400" b="0" i="0">
                <a:latin typeface="Proxima Nova" panose="02000506030000020004" pitchFamily="2" charset="0"/>
              </a:defRPr>
            </a:lvl3pPr>
            <a:lvl4pPr>
              <a:defRPr sz="2400" b="0" i="0">
                <a:latin typeface="Proxima Nova" panose="02000506030000020004" pitchFamily="2" charset="0"/>
              </a:defRPr>
            </a:lvl4pPr>
            <a:lvl5pPr>
              <a:defRPr sz="24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9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D7387DF-1F3B-AC41-9F65-4AF93D1FD280}"/>
              </a:ext>
            </a:extLst>
          </p:cNvPr>
          <p:cNvSpPr/>
          <p:nvPr userDrawn="1"/>
        </p:nvSpPr>
        <p:spPr>
          <a:xfrm>
            <a:off x="615604" y="409044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12700">
            <a:solidFill>
              <a:srgbClr val="002C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E8FF2730-3A6D-B34C-83AB-3246A5173F52}"/>
              </a:ext>
            </a:extLst>
          </p:cNvPr>
          <p:cNvSpPr/>
          <p:nvPr userDrawn="1"/>
        </p:nvSpPr>
        <p:spPr>
          <a:xfrm>
            <a:off x="635000" y="9067800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12700">
            <a:solidFill>
              <a:srgbClr val="002C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95463661-FCDC-B045-B909-E28FC23C4302}"/>
              </a:ext>
            </a:extLst>
          </p:cNvPr>
          <p:cNvSpPr/>
          <p:nvPr userDrawn="1"/>
        </p:nvSpPr>
        <p:spPr>
          <a:xfrm>
            <a:off x="11175397" y="9231907"/>
            <a:ext cx="1175007" cy="310362"/>
          </a:xfrm>
          <a:custGeom>
            <a:avLst/>
            <a:gdLst/>
            <a:ahLst/>
            <a:cxnLst/>
            <a:rect l="l" t="t" r="r" b="b"/>
            <a:pathLst>
              <a:path w="1175007" h="310362">
                <a:moveTo>
                  <a:pt x="1078649" y="182410"/>
                </a:moveTo>
                <a:lnTo>
                  <a:pt x="1031176" y="182410"/>
                </a:lnTo>
                <a:lnTo>
                  <a:pt x="1031176" y="254863"/>
                </a:lnTo>
                <a:lnTo>
                  <a:pt x="1078649" y="254863"/>
                </a:lnTo>
                <a:lnTo>
                  <a:pt x="1078649" y="246824"/>
                </a:lnTo>
                <a:lnTo>
                  <a:pt x="1040193" y="246824"/>
                </a:lnTo>
                <a:lnTo>
                  <a:pt x="1040193" y="221843"/>
                </a:lnTo>
                <a:lnTo>
                  <a:pt x="1077887" y="221843"/>
                </a:lnTo>
                <a:lnTo>
                  <a:pt x="1077887" y="213804"/>
                </a:lnTo>
                <a:lnTo>
                  <a:pt x="1040193" y="213804"/>
                </a:lnTo>
                <a:lnTo>
                  <a:pt x="1040193" y="190461"/>
                </a:lnTo>
                <a:lnTo>
                  <a:pt x="1078649" y="190461"/>
                </a:lnTo>
                <a:lnTo>
                  <a:pt x="1078649" y="182410"/>
                </a:lnTo>
                <a:close/>
              </a:path>
              <a:path w="1175007" h="310362">
                <a:moveTo>
                  <a:pt x="973988" y="190461"/>
                </a:moveTo>
                <a:lnTo>
                  <a:pt x="964984" y="190461"/>
                </a:lnTo>
                <a:lnTo>
                  <a:pt x="964984" y="254863"/>
                </a:lnTo>
                <a:lnTo>
                  <a:pt x="973988" y="254863"/>
                </a:lnTo>
                <a:lnTo>
                  <a:pt x="973988" y="190461"/>
                </a:lnTo>
                <a:close/>
              </a:path>
              <a:path w="1175007" h="310362">
                <a:moveTo>
                  <a:pt x="997026" y="182410"/>
                </a:moveTo>
                <a:lnTo>
                  <a:pt x="942047" y="182410"/>
                </a:lnTo>
                <a:lnTo>
                  <a:pt x="942047" y="190461"/>
                </a:lnTo>
                <a:lnTo>
                  <a:pt x="997026" y="190461"/>
                </a:lnTo>
                <a:lnTo>
                  <a:pt x="997026" y="182410"/>
                </a:lnTo>
                <a:close/>
              </a:path>
              <a:path w="1175007" h="310362">
                <a:moveTo>
                  <a:pt x="669772" y="190461"/>
                </a:moveTo>
                <a:lnTo>
                  <a:pt x="660742" y="190461"/>
                </a:lnTo>
                <a:lnTo>
                  <a:pt x="660742" y="254863"/>
                </a:lnTo>
                <a:lnTo>
                  <a:pt x="669772" y="254863"/>
                </a:lnTo>
                <a:lnTo>
                  <a:pt x="669772" y="190461"/>
                </a:lnTo>
                <a:close/>
              </a:path>
              <a:path w="1175007" h="310362">
                <a:moveTo>
                  <a:pt x="692797" y="182410"/>
                </a:moveTo>
                <a:lnTo>
                  <a:pt x="637832" y="182410"/>
                </a:lnTo>
                <a:lnTo>
                  <a:pt x="637832" y="190461"/>
                </a:lnTo>
                <a:lnTo>
                  <a:pt x="692797" y="190461"/>
                </a:lnTo>
                <a:lnTo>
                  <a:pt x="692797" y="182410"/>
                </a:lnTo>
                <a:close/>
              </a:path>
              <a:path w="1175007" h="310362">
                <a:moveTo>
                  <a:pt x="474383" y="182410"/>
                </a:moveTo>
                <a:lnTo>
                  <a:pt x="465150" y="182410"/>
                </a:lnTo>
                <a:lnTo>
                  <a:pt x="465150" y="254863"/>
                </a:lnTo>
                <a:lnTo>
                  <a:pt x="474167" y="254863"/>
                </a:lnTo>
                <a:lnTo>
                  <a:pt x="474167" y="197078"/>
                </a:lnTo>
                <a:lnTo>
                  <a:pt x="485193" y="197078"/>
                </a:lnTo>
                <a:lnTo>
                  <a:pt x="474383" y="182410"/>
                </a:lnTo>
                <a:close/>
              </a:path>
              <a:path w="1175007" h="310362">
                <a:moveTo>
                  <a:pt x="485193" y="197078"/>
                </a:moveTo>
                <a:lnTo>
                  <a:pt x="474167" y="197078"/>
                </a:lnTo>
                <a:lnTo>
                  <a:pt x="516420" y="254863"/>
                </a:lnTo>
                <a:lnTo>
                  <a:pt x="525106" y="254863"/>
                </a:lnTo>
                <a:lnTo>
                  <a:pt x="525106" y="239001"/>
                </a:lnTo>
                <a:lnTo>
                  <a:pt x="516089" y="239001"/>
                </a:lnTo>
                <a:lnTo>
                  <a:pt x="485193" y="197078"/>
                </a:lnTo>
                <a:close/>
              </a:path>
              <a:path w="1175007" h="310362">
                <a:moveTo>
                  <a:pt x="525106" y="182410"/>
                </a:moveTo>
                <a:lnTo>
                  <a:pt x="516089" y="182410"/>
                </a:lnTo>
                <a:lnTo>
                  <a:pt x="516089" y="239001"/>
                </a:lnTo>
                <a:lnTo>
                  <a:pt x="525106" y="239001"/>
                </a:lnTo>
                <a:lnTo>
                  <a:pt x="525106" y="182410"/>
                </a:lnTo>
                <a:close/>
              </a:path>
              <a:path w="1175007" h="310362">
                <a:moveTo>
                  <a:pt x="425208" y="182410"/>
                </a:moveTo>
                <a:lnTo>
                  <a:pt x="416191" y="182410"/>
                </a:lnTo>
                <a:lnTo>
                  <a:pt x="416191" y="254863"/>
                </a:lnTo>
                <a:lnTo>
                  <a:pt x="425208" y="254863"/>
                </a:lnTo>
                <a:lnTo>
                  <a:pt x="425208" y="182410"/>
                </a:lnTo>
                <a:close/>
              </a:path>
              <a:path w="1175007" h="310362">
                <a:moveTo>
                  <a:pt x="134340" y="0"/>
                </a:moveTo>
                <a:lnTo>
                  <a:pt x="0" y="0"/>
                </a:lnTo>
                <a:lnTo>
                  <a:pt x="0" y="310362"/>
                </a:lnTo>
                <a:lnTo>
                  <a:pt x="134340" y="310362"/>
                </a:lnTo>
                <a:lnTo>
                  <a:pt x="134340" y="289966"/>
                </a:lnTo>
                <a:lnTo>
                  <a:pt x="20383" y="289966"/>
                </a:lnTo>
                <a:lnTo>
                  <a:pt x="20383" y="20370"/>
                </a:lnTo>
                <a:lnTo>
                  <a:pt x="134340" y="20370"/>
                </a:lnTo>
                <a:lnTo>
                  <a:pt x="134340" y="0"/>
                </a:lnTo>
                <a:close/>
              </a:path>
              <a:path w="1175007" h="310362">
                <a:moveTo>
                  <a:pt x="310349" y="0"/>
                </a:moveTo>
                <a:lnTo>
                  <a:pt x="176009" y="0"/>
                </a:lnTo>
                <a:lnTo>
                  <a:pt x="176009" y="20370"/>
                </a:lnTo>
                <a:lnTo>
                  <a:pt x="289966" y="20370"/>
                </a:lnTo>
                <a:lnTo>
                  <a:pt x="289966" y="289966"/>
                </a:lnTo>
                <a:lnTo>
                  <a:pt x="176009" y="289966"/>
                </a:lnTo>
                <a:lnTo>
                  <a:pt x="176009" y="310362"/>
                </a:lnTo>
                <a:lnTo>
                  <a:pt x="310349" y="310362"/>
                </a:lnTo>
                <a:lnTo>
                  <a:pt x="310349" y="0"/>
                </a:lnTo>
                <a:close/>
              </a:path>
              <a:path w="1175007" h="310362">
                <a:moveTo>
                  <a:pt x="154990" y="53835"/>
                </a:moveTo>
                <a:lnTo>
                  <a:pt x="113255" y="62801"/>
                </a:lnTo>
                <a:lnTo>
                  <a:pt x="79930" y="87086"/>
                </a:lnTo>
                <a:lnTo>
                  <a:pt x="58938" y="122770"/>
                </a:lnTo>
                <a:lnTo>
                  <a:pt x="53731" y="150955"/>
                </a:lnTo>
                <a:lnTo>
                  <a:pt x="54712" y="166264"/>
                </a:lnTo>
                <a:lnTo>
                  <a:pt x="68607" y="206980"/>
                </a:lnTo>
                <a:lnTo>
                  <a:pt x="96061" y="237369"/>
                </a:lnTo>
                <a:lnTo>
                  <a:pt x="133385" y="254196"/>
                </a:lnTo>
                <a:lnTo>
                  <a:pt x="147382" y="256232"/>
                </a:lnTo>
                <a:lnTo>
                  <a:pt x="163228" y="255331"/>
                </a:lnTo>
                <a:lnTo>
                  <a:pt x="204991" y="241984"/>
                </a:lnTo>
                <a:lnTo>
                  <a:pt x="235973" y="215414"/>
                </a:lnTo>
                <a:lnTo>
                  <a:pt x="253449" y="179140"/>
                </a:lnTo>
                <a:lnTo>
                  <a:pt x="255803" y="165502"/>
                </a:lnTo>
                <a:lnTo>
                  <a:pt x="254983" y="149249"/>
                </a:lnTo>
                <a:lnTo>
                  <a:pt x="242117" y="106676"/>
                </a:lnTo>
                <a:lnTo>
                  <a:pt x="216277" y="75212"/>
                </a:lnTo>
                <a:lnTo>
                  <a:pt x="180854" y="57208"/>
                </a:lnTo>
                <a:lnTo>
                  <a:pt x="154990" y="53835"/>
                </a:lnTo>
                <a:close/>
              </a:path>
              <a:path w="1175007" h="310362">
                <a:moveTo>
                  <a:pt x="452203" y="62854"/>
                </a:moveTo>
                <a:lnTo>
                  <a:pt x="435850" y="64614"/>
                </a:lnTo>
                <a:lnTo>
                  <a:pt x="422949" y="70305"/>
                </a:lnTo>
                <a:lnTo>
                  <a:pt x="413864" y="79445"/>
                </a:lnTo>
                <a:lnTo>
                  <a:pt x="408956" y="91549"/>
                </a:lnTo>
                <a:lnTo>
                  <a:pt x="410716" y="109173"/>
                </a:lnTo>
                <a:lnTo>
                  <a:pt x="416459" y="122512"/>
                </a:lnTo>
                <a:lnTo>
                  <a:pt x="425352" y="131596"/>
                </a:lnTo>
                <a:lnTo>
                  <a:pt x="436561" y="136450"/>
                </a:lnTo>
                <a:lnTo>
                  <a:pt x="453981" y="134750"/>
                </a:lnTo>
                <a:lnTo>
                  <a:pt x="466603" y="128891"/>
                </a:lnTo>
                <a:lnTo>
                  <a:pt x="467727" y="127600"/>
                </a:lnTo>
                <a:lnTo>
                  <a:pt x="454681" y="127600"/>
                </a:lnTo>
                <a:lnTo>
                  <a:pt x="437596" y="126164"/>
                </a:lnTo>
                <a:lnTo>
                  <a:pt x="425792" y="119974"/>
                </a:lnTo>
                <a:lnTo>
                  <a:pt x="419159" y="110003"/>
                </a:lnTo>
                <a:lnTo>
                  <a:pt x="420423" y="91755"/>
                </a:lnTo>
                <a:lnTo>
                  <a:pt x="426100" y="79299"/>
                </a:lnTo>
                <a:lnTo>
                  <a:pt x="435187" y="72280"/>
                </a:lnTo>
                <a:lnTo>
                  <a:pt x="469708" y="72280"/>
                </a:lnTo>
                <a:lnTo>
                  <a:pt x="464457" y="67523"/>
                </a:lnTo>
                <a:lnTo>
                  <a:pt x="452203" y="62854"/>
                </a:lnTo>
                <a:close/>
              </a:path>
              <a:path w="1175007" h="310362">
                <a:moveTo>
                  <a:pt x="439978" y="98666"/>
                </a:moveTo>
                <a:lnTo>
                  <a:pt x="439978" y="106718"/>
                </a:lnTo>
                <a:lnTo>
                  <a:pt x="469747" y="106718"/>
                </a:lnTo>
                <a:lnTo>
                  <a:pt x="465048" y="119318"/>
                </a:lnTo>
                <a:lnTo>
                  <a:pt x="454681" y="127600"/>
                </a:lnTo>
                <a:lnTo>
                  <a:pt x="467727" y="127600"/>
                </a:lnTo>
                <a:lnTo>
                  <a:pt x="474784" y="119496"/>
                </a:lnTo>
                <a:lnTo>
                  <a:pt x="478881" y="107189"/>
                </a:lnTo>
                <a:lnTo>
                  <a:pt x="439978" y="98666"/>
                </a:lnTo>
                <a:close/>
              </a:path>
              <a:path w="1175007" h="310362">
                <a:moveTo>
                  <a:pt x="469708" y="72280"/>
                </a:moveTo>
                <a:lnTo>
                  <a:pt x="435187" y="72280"/>
                </a:lnTo>
                <a:lnTo>
                  <a:pt x="452348" y="72448"/>
                </a:lnTo>
                <a:lnTo>
                  <a:pt x="462444" y="76460"/>
                </a:lnTo>
                <a:lnTo>
                  <a:pt x="473544" y="75755"/>
                </a:lnTo>
                <a:lnTo>
                  <a:pt x="469708" y="72280"/>
                </a:lnTo>
                <a:close/>
              </a:path>
              <a:path w="1175007" h="310362">
                <a:moveTo>
                  <a:pt x="517372" y="63487"/>
                </a:moveTo>
                <a:lnTo>
                  <a:pt x="508355" y="63487"/>
                </a:lnTo>
                <a:lnTo>
                  <a:pt x="508355" y="135940"/>
                </a:lnTo>
                <a:lnTo>
                  <a:pt x="551040" y="135940"/>
                </a:lnTo>
                <a:lnTo>
                  <a:pt x="551040" y="127889"/>
                </a:lnTo>
                <a:lnTo>
                  <a:pt x="517372" y="127889"/>
                </a:lnTo>
                <a:lnTo>
                  <a:pt x="517372" y="63487"/>
                </a:lnTo>
                <a:close/>
              </a:path>
              <a:path w="1175007" h="310362">
                <a:moveTo>
                  <a:pt x="563712" y="239431"/>
                </a:moveTo>
                <a:lnTo>
                  <a:pt x="556666" y="244665"/>
                </a:lnTo>
                <a:lnTo>
                  <a:pt x="566012" y="251931"/>
                </a:lnTo>
                <a:lnTo>
                  <a:pt x="578861" y="255834"/>
                </a:lnTo>
                <a:lnTo>
                  <a:pt x="598131" y="252985"/>
                </a:lnTo>
                <a:lnTo>
                  <a:pt x="604846" y="247902"/>
                </a:lnTo>
                <a:lnTo>
                  <a:pt x="588490" y="247902"/>
                </a:lnTo>
                <a:lnTo>
                  <a:pt x="573251" y="245510"/>
                </a:lnTo>
                <a:lnTo>
                  <a:pt x="563712" y="239431"/>
                </a:lnTo>
                <a:close/>
              </a:path>
              <a:path w="1175007" h="310362">
                <a:moveTo>
                  <a:pt x="583920" y="181216"/>
                </a:moveTo>
                <a:lnTo>
                  <a:pt x="569087" y="184803"/>
                </a:lnTo>
                <a:lnTo>
                  <a:pt x="560280" y="194441"/>
                </a:lnTo>
                <a:lnTo>
                  <a:pt x="562899" y="207593"/>
                </a:lnTo>
                <a:lnTo>
                  <a:pt x="570479" y="215540"/>
                </a:lnTo>
                <a:lnTo>
                  <a:pt x="580593" y="220297"/>
                </a:lnTo>
                <a:lnTo>
                  <a:pt x="590811" y="223879"/>
                </a:lnTo>
                <a:lnTo>
                  <a:pt x="598707" y="228304"/>
                </a:lnTo>
                <a:lnTo>
                  <a:pt x="598405" y="241959"/>
                </a:lnTo>
                <a:lnTo>
                  <a:pt x="588490" y="247902"/>
                </a:lnTo>
                <a:lnTo>
                  <a:pt x="604846" y="247902"/>
                </a:lnTo>
                <a:lnTo>
                  <a:pt x="608149" y="245402"/>
                </a:lnTo>
                <a:lnTo>
                  <a:pt x="611178" y="235522"/>
                </a:lnTo>
                <a:lnTo>
                  <a:pt x="607302" y="223533"/>
                </a:lnTo>
                <a:lnTo>
                  <a:pt x="597853" y="216793"/>
                </a:lnTo>
                <a:lnTo>
                  <a:pt x="586118" y="212901"/>
                </a:lnTo>
                <a:lnTo>
                  <a:pt x="575382" y="209455"/>
                </a:lnTo>
                <a:lnTo>
                  <a:pt x="568931" y="204054"/>
                </a:lnTo>
                <a:lnTo>
                  <a:pt x="568286" y="194030"/>
                </a:lnTo>
                <a:lnTo>
                  <a:pt x="574586" y="189357"/>
                </a:lnTo>
                <a:lnTo>
                  <a:pt x="606642" y="189357"/>
                </a:lnTo>
                <a:lnTo>
                  <a:pt x="599590" y="184355"/>
                </a:lnTo>
                <a:lnTo>
                  <a:pt x="586501" y="181288"/>
                </a:lnTo>
                <a:lnTo>
                  <a:pt x="583920" y="181216"/>
                </a:lnTo>
                <a:close/>
              </a:path>
              <a:path w="1175007" h="310362">
                <a:moveTo>
                  <a:pt x="606642" y="189357"/>
                </a:moveTo>
                <a:lnTo>
                  <a:pt x="591096" y="189357"/>
                </a:lnTo>
                <a:lnTo>
                  <a:pt x="598690" y="191973"/>
                </a:lnTo>
                <a:lnTo>
                  <a:pt x="604126" y="198056"/>
                </a:lnTo>
                <a:lnTo>
                  <a:pt x="609561" y="191427"/>
                </a:lnTo>
                <a:lnTo>
                  <a:pt x="606642" y="189357"/>
                </a:lnTo>
                <a:close/>
              </a:path>
              <a:path w="1175007" h="310362">
                <a:moveTo>
                  <a:pt x="604764" y="62319"/>
                </a:moveTo>
                <a:lnTo>
                  <a:pt x="589838" y="64929"/>
                </a:lnTo>
                <a:lnTo>
                  <a:pt x="578294" y="72201"/>
                </a:lnTo>
                <a:lnTo>
                  <a:pt x="570649" y="83242"/>
                </a:lnTo>
                <a:lnTo>
                  <a:pt x="567419" y="97159"/>
                </a:lnTo>
                <a:lnTo>
                  <a:pt x="569704" y="112702"/>
                </a:lnTo>
                <a:lnTo>
                  <a:pt x="576252" y="124964"/>
                </a:lnTo>
                <a:lnTo>
                  <a:pt x="586450" y="133303"/>
                </a:lnTo>
                <a:lnTo>
                  <a:pt x="599688" y="137080"/>
                </a:lnTo>
                <a:lnTo>
                  <a:pt x="615381" y="134698"/>
                </a:lnTo>
                <a:lnTo>
                  <a:pt x="625178" y="129144"/>
                </a:lnTo>
                <a:lnTo>
                  <a:pt x="605293" y="129144"/>
                </a:lnTo>
                <a:lnTo>
                  <a:pt x="590688" y="125826"/>
                </a:lnTo>
                <a:lnTo>
                  <a:pt x="581069" y="116745"/>
                </a:lnTo>
                <a:lnTo>
                  <a:pt x="576846" y="103386"/>
                </a:lnTo>
                <a:lnTo>
                  <a:pt x="579379" y="87236"/>
                </a:lnTo>
                <a:lnTo>
                  <a:pt x="586797" y="76115"/>
                </a:lnTo>
                <a:lnTo>
                  <a:pt x="598381" y="70723"/>
                </a:lnTo>
                <a:lnTo>
                  <a:pt x="625996" y="70723"/>
                </a:lnTo>
                <a:lnTo>
                  <a:pt x="618858" y="65536"/>
                </a:lnTo>
                <a:lnTo>
                  <a:pt x="604764" y="62319"/>
                </a:lnTo>
                <a:close/>
              </a:path>
              <a:path w="1175007" h="310362">
                <a:moveTo>
                  <a:pt x="625996" y="70723"/>
                </a:moveTo>
                <a:lnTo>
                  <a:pt x="598381" y="70723"/>
                </a:lnTo>
                <a:lnTo>
                  <a:pt x="614164" y="73458"/>
                </a:lnTo>
                <a:lnTo>
                  <a:pt x="624543" y="81530"/>
                </a:lnTo>
                <a:lnTo>
                  <a:pt x="629524" y="93682"/>
                </a:lnTo>
                <a:lnTo>
                  <a:pt x="630008" y="99758"/>
                </a:lnTo>
                <a:lnTo>
                  <a:pt x="626945" y="114331"/>
                </a:lnTo>
                <a:lnTo>
                  <a:pt x="618390" y="124670"/>
                </a:lnTo>
                <a:lnTo>
                  <a:pt x="605293" y="129144"/>
                </a:lnTo>
                <a:lnTo>
                  <a:pt x="625178" y="129144"/>
                </a:lnTo>
                <a:lnTo>
                  <a:pt x="627404" y="127882"/>
                </a:lnTo>
                <a:lnTo>
                  <a:pt x="635431" y="117452"/>
                </a:lnTo>
                <a:lnTo>
                  <a:pt x="639136" y="104229"/>
                </a:lnTo>
                <a:lnTo>
                  <a:pt x="639356" y="99758"/>
                </a:lnTo>
                <a:lnTo>
                  <a:pt x="636847" y="85196"/>
                </a:lnTo>
                <a:lnTo>
                  <a:pt x="629759" y="73458"/>
                </a:lnTo>
                <a:lnTo>
                  <a:pt x="625996" y="70723"/>
                </a:lnTo>
                <a:close/>
              </a:path>
              <a:path w="1175007" h="310362">
                <a:moveTo>
                  <a:pt x="668273" y="63487"/>
                </a:moveTo>
                <a:lnTo>
                  <a:pt x="668273" y="135940"/>
                </a:lnTo>
                <a:lnTo>
                  <a:pt x="701293" y="135940"/>
                </a:lnTo>
                <a:lnTo>
                  <a:pt x="715456" y="131636"/>
                </a:lnTo>
                <a:lnTo>
                  <a:pt x="717585" y="127889"/>
                </a:lnTo>
                <a:lnTo>
                  <a:pt x="677290" y="127889"/>
                </a:lnTo>
                <a:lnTo>
                  <a:pt x="677290" y="102908"/>
                </a:lnTo>
                <a:lnTo>
                  <a:pt x="714695" y="102908"/>
                </a:lnTo>
                <a:lnTo>
                  <a:pt x="708666" y="98657"/>
                </a:lnTo>
                <a:lnTo>
                  <a:pt x="708139" y="98564"/>
                </a:lnTo>
                <a:lnTo>
                  <a:pt x="714768" y="97155"/>
                </a:lnTo>
                <a:lnTo>
                  <a:pt x="717049" y="94869"/>
                </a:lnTo>
                <a:lnTo>
                  <a:pt x="677290" y="94869"/>
                </a:lnTo>
                <a:lnTo>
                  <a:pt x="677290" y="71526"/>
                </a:lnTo>
                <a:lnTo>
                  <a:pt x="716963" y="71526"/>
                </a:lnTo>
                <a:lnTo>
                  <a:pt x="716174" y="69399"/>
                </a:lnTo>
                <a:lnTo>
                  <a:pt x="703281" y="63613"/>
                </a:lnTo>
                <a:lnTo>
                  <a:pt x="668273" y="63487"/>
                </a:lnTo>
                <a:close/>
              </a:path>
              <a:path w="1175007" h="310362">
                <a:moveTo>
                  <a:pt x="714695" y="102908"/>
                </a:moveTo>
                <a:lnTo>
                  <a:pt x="708355" y="102908"/>
                </a:lnTo>
                <a:lnTo>
                  <a:pt x="712914" y="108788"/>
                </a:lnTo>
                <a:lnTo>
                  <a:pt x="712914" y="123101"/>
                </a:lnTo>
                <a:lnTo>
                  <a:pt x="707923" y="127889"/>
                </a:lnTo>
                <a:lnTo>
                  <a:pt x="717585" y="127889"/>
                </a:lnTo>
                <a:lnTo>
                  <a:pt x="721952" y="120203"/>
                </a:lnTo>
                <a:lnTo>
                  <a:pt x="718219" y="105392"/>
                </a:lnTo>
                <a:lnTo>
                  <a:pt x="714695" y="102908"/>
                </a:lnTo>
                <a:close/>
              </a:path>
              <a:path w="1175007" h="310362">
                <a:moveTo>
                  <a:pt x="716963" y="71526"/>
                </a:moveTo>
                <a:lnTo>
                  <a:pt x="707161" y="71526"/>
                </a:lnTo>
                <a:lnTo>
                  <a:pt x="711504" y="76733"/>
                </a:lnTo>
                <a:lnTo>
                  <a:pt x="711504" y="89890"/>
                </a:lnTo>
                <a:lnTo>
                  <a:pt x="707161" y="94869"/>
                </a:lnTo>
                <a:lnTo>
                  <a:pt x="717049" y="94869"/>
                </a:lnTo>
                <a:lnTo>
                  <a:pt x="720839" y="91071"/>
                </a:lnTo>
                <a:lnTo>
                  <a:pt x="720839" y="81965"/>
                </a:lnTo>
                <a:lnTo>
                  <a:pt x="716963" y="71526"/>
                </a:lnTo>
                <a:close/>
              </a:path>
              <a:path w="1175007" h="310362">
                <a:moveTo>
                  <a:pt x="732713" y="182410"/>
                </a:moveTo>
                <a:lnTo>
                  <a:pt x="723696" y="182410"/>
                </a:lnTo>
                <a:lnTo>
                  <a:pt x="723696" y="254863"/>
                </a:lnTo>
                <a:lnTo>
                  <a:pt x="732713" y="254863"/>
                </a:lnTo>
                <a:lnTo>
                  <a:pt x="732713" y="182410"/>
                </a:lnTo>
                <a:close/>
              </a:path>
              <a:path w="1175007" h="310362">
                <a:moveTo>
                  <a:pt x="788466" y="63487"/>
                </a:moveTo>
                <a:lnTo>
                  <a:pt x="777278" y="63487"/>
                </a:lnTo>
                <a:lnTo>
                  <a:pt x="748055" y="135940"/>
                </a:lnTo>
                <a:lnTo>
                  <a:pt x="758367" y="135940"/>
                </a:lnTo>
                <a:lnTo>
                  <a:pt x="764781" y="119748"/>
                </a:lnTo>
                <a:lnTo>
                  <a:pt x="811069" y="119748"/>
                </a:lnTo>
                <a:lnTo>
                  <a:pt x="807886" y="111823"/>
                </a:lnTo>
                <a:lnTo>
                  <a:pt x="767499" y="111823"/>
                </a:lnTo>
                <a:lnTo>
                  <a:pt x="782815" y="72707"/>
                </a:lnTo>
                <a:lnTo>
                  <a:pt x="792171" y="72707"/>
                </a:lnTo>
                <a:lnTo>
                  <a:pt x="788466" y="63487"/>
                </a:lnTo>
                <a:close/>
              </a:path>
              <a:path w="1175007" h="310362">
                <a:moveTo>
                  <a:pt x="811069" y="119748"/>
                </a:moveTo>
                <a:lnTo>
                  <a:pt x="800849" y="119748"/>
                </a:lnTo>
                <a:lnTo>
                  <a:pt x="807250" y="135940"/>
                </a:lnTo>
                <a:lnTo>
                  <a:pt x="817575" y="135940"/>
                </a:lnTo>
                <a:lnTo>
                  <a:pt x="811069" y="119748"/>
                </a:lnTo>
                <a:close/>
              </a:path>
              <a:path w="1175007" h="310362">
                <a:moveTo>
                  <a:pt x="792171" y="72707"/>
                </a:moveTo>
                <a:lnTo>
                  <a:pt x="782815" y="72707"/>
                </a:lnTo>
                <a:lnTo>
                  <a:pt x="798233" y="111823"/>
                </a:lnTo>
                <a:lnTo>
                  <a:pt x="807886" y="111823"/>
                </a:lnTo>
                <a:lnTo>
                  <a:pt x="792171" y="72707"/>
                </a:lnTo>
                <a:close/>
              </a:path>
              <a:path w="1175007" h="310362">
                <a:moveTo>
                  <a:pt x="798817" y="190461"/>
                </a:moveTo>
                <a:lnTo>
                  <a:pt x="789800" y="190461"/>
                </a:lnTo>
                <a:lnTo>
                  <a:pt x="789800" y="254863"/>
                </a:lnTo>
                <a:lnTo>
                  <a:pt x="798817" y="254863"/>
                </a:lnTo>
                <a:lnTo>
                  <a:pt x="798817" y="190461"/>
                </a:lnTo>
                <a:close/>
              </a:path>
              <a:path w="1175007" h="310362">
                <a:moveTo>
                  <a:pt x="821842" y="182410"/>
                </a:moveTo>
                <a:lnTo>
                  <a:pt x="766876" y="182410"/>
                </a:lnTo>
                <a:lnTo>
                  <a:pt x="766876" y="190461"/>
                </a:lnTo>
                <a:lnTo>
                  <a:pt x="821842" y="190461"/>
                </a:lnTo>
                <a:lnTo>
                  <a:pt x="821842" y="182410"/>
                </a:lnTo>
                <a:close/>
              </a:path>
              <a:path w="1175007" h="310362">
                <a:moveTo>
                  <a:pt x="853795" y="63487"/>
                </a:moveTo>
                <a:lnTo>
                  <a:pt x="844778" y="63487"/>
                </a:lnTo>
                <a:lnTo>
                  <a:pt x="844778" y="135940"/>
                </a:lnTo>
                <a:lnTo>
                  <a:pt x="887476" y="135940"/>
                </a:lnTo>
                <a:lnTo>
                  <a:pt x="887476" y="127889"/>
                </a:lnTo>
                <a:lnTo>
                  <a:pt x="853795" y="127889"/>
                </a:lnTo>
                <a:lnTo>
                  <a:pt x="853795" y="63487"/>
                </a:lnTo>
                <a:close/>
              </a:path>
              <a:path w="1175007" h="310362">
                <a:moveTo>
                  <a:pt x="861860" y="182410"/>
                </a:moveTo>
                <a:lnTo>
                  <a:pt x="852741" y="182410"/>
                </a:lnTo>
                <a:lnTo>
                  <a:pt x="852741" y="226720"/>
                </a:lnTo>
                <a:lnTo>
                  <a:pt x="855508" y="241126"/>
                </a:lnTo>
                <a:lnTo>
                  <a:pt x="863758" y="251163"/>
                </a:lnTo>
                <a:lnTo>
                  <a:pt x="877417" y="255913"/>
                </a:lnTo>
                <a:lnTo>
                  <a:pt x="894624" y="253504"/>
                </a:lnTo>
                <a:lnTo>
                  <a:pt x="903689" y="247585"/>
                </a:lnTo>
                <a:lnTo>
                  <a:pt x="887788" y="247585"/>
                </a:lnTo>
                <a:lnTo>
                  <a:pt x="871373" y="244688"/>
                </a:lnTo>
                <a:lnTo>
                  <a:pt x="863316" y="235629"/>
                </a:lnTo>
                <a:lnTo>
                  <a:pt x="861860" y="182410"/>
                </a:lnTo>
                <a:close/>
              </a:path>
              <a:path w="1175007" h="310362">
                <a:moveTo>
                  <a:pt x="911936" y="182410"/>
                </a:moveTo>
                <a:lnTo>
                  <a:pt x="902804" y="182410"/>
                </a:lnTo>
                <a:lnTo>
                  <a:pt x="902749" y="226720"/>
                </a:lnTo>
                <a:lnTo>
                  <a:pt x="898976" y="240521"/>
                </a:lnTo>
                <a:lnTo>
                  <a:pt x="887788" y="247585"/>
                </a:lnTo>
                <a:lnTo>
                  <a:pt x="903689" y="247585"/>
                </a:lnTo>
                <a:lnTo>
                  <a:pt x="905657" y="246300"/>
                </a:lnTo>
                <a:lnTo>
                  <a:pt x="911104" y="234977"/>
                </a:lnTo>
                <a:lnTo>
                  <a:pt x="911927" y="226720"/>
                </a:lnTo>
                <a:lnTo>
                  <a:pt x="911936" y="182410"/>
                </a:lnTo>
                <a:close/>
              </a:path>
              <a:path w="1175007" h="310362">
                <a:moveTo>
                  <a:pt x="984921" y="62864"/>
                </a:moveTo>
                <a:lnTo>
                  <a:pt x="968558" y="64664"/>
                </a:lnTo>
                <a:lnTo>
                  <a:pt x="955695" y="70453"/>
                </a:lnTo>
                <a:lnTo>
                  <a:pt x="946683" y="79671"/>
                </a:lnTo>
                <a:lnTo>
                  <a:pt x="941849" y="91782"/>
                </a:lnTo>
                <a:lnTo>
                  <a:pt x="943604" y="109158"/>
                </a:lnTo>
                <a:lnTo>
                  <a:pt x="949338" y="122377"/>
                </a:lnTo>
                <a:lnTo>
                  <a:pt x="958300" y="131430"/>
                </a:lnTo>
                <a:lnTo>
                  <a:pt x="969738" y="136308"/>
                </a:lnTo>
                <a:lnTo>
                  <a:pt x="986855" y="135176"/>
                </a:lnTo>
                <a:lnTo>
                  <a:pt x="998047" y="130615"/>
                </a:lnTo>
                <a:lnTo>
                  <a:pt x="999507" y="129209"/>
                </a:lnTo>
                <a:lnTo>
                  <a:pt x="978357" y="129209"/>
                </a:lnTo>
                <a:lnTo>
                  <a:pt x="964835" y="125828"/>
                </a:lnTo>
                <a:lnTo>
                  <a:pt x="955064" y="116592"/>
                </a:lnTo>
                <a:lnTo>
                  <a:pt x="950563" y="102858"/>
                </a:lnTo>
                <a:lnTo>
                  <a:pt x="950429" y="99758"/>
                </a:lnTo>
                <a:lnTo>
                  <a:pt x="953721" y="85212"/>
                </a:lnTo>
                <a:lnTo>
                  <a:pt x="962584" y="75030"/>
                </a:lnTo>
                <a:lnTo>
                  <a:pt x="975495" y="70453"/>
                </a:lnTo>
                <a:lnTo>
                  <a:pt x="986612" y="70319"/>
                </a:lnTo>
                <a:lnTo>
                  <a:pt x="999577" y="70319"/>
                </a:lnTo>
                <a:lnTo>
                  <a:pt x="997120" y="67842"/>
                </a:lnTo>
                <a:lnTo>
                  <a:pt x="984921" y="62864"/>
                </a:lnTo>
                <a:close/>
              </a:path>
              <a:path w="1175007" h="310362">
                <a:moveTo>
                  <a:pt x="998334" y="118656"/>
                </a:moveTo>
                <a:lnTo>
                  <a:pt x="994206" y="124739"/>
                </a:lnTo>
                <a:lnTo>
                  <a:pt x="986612" y="129209"/>
                </a:lnTo>
                <a:lnTo>
                  <a:pt x="999507" y="129209"/>
                </a:lnTo>
                <a:lnTo>
                  <a:pt x="1005363" y="123574"/>
                </a:lnTo>
                <a:lnTo>
                  <a:pt x="998334" y="118656"/>
                </a:lnTo>
                <a:close/>
              </a:path>
              <a:path w="1175007" h="310362">
                <a:moveTo>
                  <a:pt x="999577" y="70319"/>
                </a:moveTo>
                <a:lnTo>
                  <a:pt x="986612" y="70319"/>
                </a:lnTo>
                <a:lnTo>
                  <a:pt x="994206" y="74676"/>
                </a:lnTo>
                <a:lnTo>
                  <a:pt x="998334" y="80860"/>
                </a:lnTo>
                <a:lnTo>
                  <a:pt x="1005839" y="76631"/>
                </a:lnTo>
                <a:lnTo>
                  <a:pt x="999577" y="70319"/>
                </a:lnTo>
                <a:close/>
              </a:path>
              <a:path w="1175007" h="310362">
                <a:moveTo>
                  <a:pt x="1074104" y="62862"/>
                </a:moveTo>
                <a:lnTo>
                  <a:pt x="1057744" y="64664"/>
                </a:lnTo>
                <a:lnTo>
                  <a:pt x="1044885" y="70453"/>
                </a:lnTo>
                <a:lnTo>
                  <a:pt x="1035871" y="79676"/>
                </a:lnTo>
                <a:lnTo>
                  <a:pt x="1031039" y="91790"/>
                </a:lnTo>
                <a:lnTo>
                  <a:pt x="1032796" y="109163"/>
                </a:lnTo>
                <a:lnTo>
                  <a:pt x="1038532" y="122381"/>
                </a:lnTo>
                <a:lnTo>
                  <a:pt x="1047495" y="131432"/>
                </a:lnTo>
                <a:lnTo>
                  <a:pt x="1058936" y="136309"/>
                </a:lnTo>
                <a:lnTo>
                  <a:pt x="1076051" y="135176"/>
                </a:lnTo>
                <a:lnTo>
                  <a:pt x="1087242" y="130613"/>
                </a:lnTo>
                <a:lnTo>
                  <a:pt x="1088700" y="129209"/>
                </a:lnTo>
                <a:lnTo>
                  <a:pt x="1067549" y="129209"/>
                </a:lnTo>
                <a:lnTo>
                  <a:pt x="1054027" y="125828"/>
                </a:lnTo>
                <a:lnTo>
                  <a:pt x="1044256" y="116592"/>
                </a:lnTo>
                <a:lnTo>
                  <a:pt x="1039756" y="102858"/>
                </a:lnTo>
                <a:lnTo>
                  <a:pt x="1039622" y="99758"/>
                </a:lnTo>
                <a:lnTo>
                  <a:pt x="1042914" y="85212"/>
                </a:lnTo>
                <a:lnTo>
                  <a:pt x="1051776" y="75030"/>
                </a:lnTo>
                <a:lnTo>
                  <a:pt x="1064687" y="70453"/>
                </a:lnTo>
                <a:lnTo>
                  <a:pt x="1075804" y="70319"/>
                </a:lnTo>
                <a:lnTo>
                  <a:pt x="1088767" y="70319"/>
                </a:lnTo>
                <a:lnTo>
                  <a:pt x="1086311" y="67840"/>
                </a:lnTo>
                <a:lnTo>
                  <a:pt x="1074104" y="62862"/>
                </a:lnTo>
                <a:close/>
              </a:path>
              <a:path w="1175007" h="310362">
                <a:moveTo>
                  <a:pt x="1087539" y="118656"/>
                </a:moveTo>
                <a:lnTo>
                  <a:pt x="1083411" y="124739"/>
                </a:lnTo>
                <a:lnTo>
                  <a:pt x="1075804" y="129209"/>
                </a:lnTo>
                <a:lnTo>
                  <a:pt x="1088700" y="129209"/>
                </a:lnTo>
                <a:lnTo>
                  <a:pt x="1094557" y="123570"/>
                </a:lnTo>
                <a:lnTo>
                  <a:pt x="1087539" y="118656"/>
                </a:lnTo>
                <a:close/>
              </a:path>
              <a:path w="1175007" h="310362">
                <a:moveTo>
                  <a:pt x="1088767" y="70319"/>
                </a:moveTo>
                <a:lnTo>
                  <a:pt x="1075804" y="70319"/>
                </a:lnTo>
                <a:lnTo>
                  <a:pt x="1083411" y="74676"/>
                </a:lnTo>
                <a:lnTo>
                  <a:pt x="1087539" y="80860"/>
                </a:lnTo>
                <a:lnTo>
                  <a:pt x="1095019" y="76631"/>
                </a:lnTo>
                <a:lnTo>
                  <a:pt x="1088767" y="70319"/>
                </a:lnTo>
                <a:close/>
              </a:path>
              <a:path w="1175007" h="310362">
                <a:moveTo>
                  <a:pt x="1125918" y="118770"/>
                </a:moveTo>
                <a:lnTo>
                  <a:pt x="1120495" y="125717"/>
                </a:lnTo>
                <a:lnTo>
                  <a:pt x="1129836" y="132987"/>
                </a:lnTo>
                <a:lnTo>
                  <a:pt x="1142681" y="136897"/>
                </a:lnTo>
                <a:lnTo>
                  <a:pt x="1161946" y="134053"/>
                </a:lnTo>
                <a:lnTo>
                  <a:pt x="1168354" y="129209"/>
                </a:lnTo>
                <a:lnTo>
                  <a:pt x="1138415" y="129209"/>
                </a:lnTo>
                <a:lnTo>
                  <a:pt x="1130579" y="124193"/>
                </a:lnTo>
                <a:lnTo>
                  <a:pt x="1125918" y="118770"/>
                </a:lnTo>
                <a:close/>
              </a:path>
              <a:path w="1175007" h="310362">
                <a:moveTo>
                  <a:pt x="1150314" y="62364"/>
                </a:moveTo>
                <a:lnTo>
                  <a:pt x="1134297" y="65492"/>
                </a:lnTo>
                <a:lnTo>
                  <a:pt x="1124807" y="74083"/>
                </a:lnTo>
                <a:lnTo>
                  <a:pt x="1127026" y="87624"/>
                </a:lnTo>
                <a:lnTo>
                  <a:pt x="1134147" y="95935"/>
                </a:lnTo>
                <a:lnTo>
                  <a:pt x="1143869" y="100950"/>
                </a:lnTo>
                <a:lnTo>
                  <a:pt x="1153890" y="104604"/>
                </a:lnTo>
                <a:lnTo>
                  <a:pt x="1161908" y="108830"/>
                </a:lnTo>
                <a:lnTo>
                  <a:pt x="1165622" y="115563"/>
                </a:lnTo>
                <a:lnTo>
                  <a:pt x="1165669" y="122237"/>
                </a:lnTo>
                <a:lnTo>
                  <a:pt x="1161542" y="129209"/>
                </a:lnTo>
                <a:lnTo>
                  <a:pt x="1168354" y="129209"/>
                </a:lnTo>
                <a:lnTo>
                  <a:pt x="1171970" y="126475"/>
                </a:lnTo>
                <a:lnTo>
                  <a:pt x="1175007" y="116587"/>
                </a:lnTo>
                <a:lnTo>
                  <a:pt x="1171127" y="104600"/>
                </a:lnTo>
                <a:lnTo>
                  <a:pt x="1161671" y="97861"/>
                </a:lnTo>
                <a:lnTo>
                  <a:pt x="1149929" y="93969"/>
                </a:lnTo>
                <a:lnTo>
                  <a:pt x="1139189" y="90522"/>
                </a:lnTo>
                <a:lnTo>
                  <a:pt x="1132743" y="85118"/>
                </a:lnTo>
                <a:lnTo>
                  <a:pt x="1132103" y="75095"/>
                </a:lnTo>
                <a:lnTo>
                  <a:pt x="1138415" y="70434"/>
                </a:lnTo>
                <a:lnTo>
                  <a:pt x="1170461" y="70434"/>
                </a:lnTo>
                <a:lnTo>
                  <a:pt x="1163403" y="65425"/>
                </a:lnTo>
                <a:lnTo>
                  <a:pt x="1150314" y="62364"/>
                </a:lnTo>
                <a:close/>
              </a:path>
              <a:path w="1175007" h="310362">
                <a:moveTo>
                  <a:pt x="1170461" y="70434"/>
                </a:moveTo>
                <a:lnTo>
                  <a:pt x="1154912" y="70434"/>
                </a:lnTo>
                <a:lnTo>
                  <a:pt x="1162519" y="73025"/>
                </a:lnTo>
                <a:lnTo>
                  <a:pt x="1167955" y="79121"/>
                </a:lnTo>
                <a:lnTo>
                  <a:pt x="1173378" y="72504"/>
                </a:lnTo>
                <a:lnTo>
                  <a:pt x="1170461" y="70434"/>
                </a:lnTo>
                <a:close/>
              </a:path>
            </a:pathLst>
          </a:custGeom>
          <a:solidFill>
            <a:srgbClr val="00295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283DB32A-D0F4-F148-9185-B44B575ED0EB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609600" y="9317330"/>
            <a:ext cx="18738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rgbClr val="002752"/>
                </a:solidFill>
              </a:defRPr>
            </a:lvl1pPr>
          </a:lstStyle>
          <a:p>
            <a:pPr marL="25400"/>
            <a:fld id="{81D60167-4931-47E6-BA6A-407CBD079E47}" type="slidenum">
              <a:rPr lang="en-AU" sz="900" b="1" smtClean="0">
                <a:latin typeface="Proxima Nova"/>
                <a:cs typeface="Proxima Nova"/>
              </a:rPr>
              <a:pPr marL="25400"/>
              <a:t>‹#›</a:t>
            </a:fld>
            <a:endParaRPr lang="en-AU" sz="900" dirty="0">
              <a:solidFill>
                <a:srgbClr val="002752"/>
              </a:solidFill>
              <a:latin typeface="Proxima Nova"/>
              <a:cs typeface="Proxima Nova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103351F9-C128-8F4B-867C-92A82125C223}"/>
              </a:ext>
            </a:extLst>
          </p:cNvPr>
          <p:cNvSpPr/>
          <p:nvPr userDrawn="1"/>
        </p:nvSpPr>
        <p:spPr>
          <a:xfrm>
            <a:off x="615604" y="2031469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50800">
            <a:solidFill>
              <a:srgbClr val="002C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21DF1-CDED-D241-9187-D294A8F8FB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767" y="672020"/>
            <a:ext cx="11772900" cy="1828800"/>
          </a:xfrm>
          <a:prstGeom prst="rect">
            <a:avLst/>
          </a:prstGeom>
        </p:spPr>
        <p:txBody>
          <a:bodyPr/>
          <a:lstStyle>
            <a:lvl1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1pPr>
            <a:lvl2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2pPr>
            <a:lvl3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3pPr>
            <a:lvl4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4pPr>
            <a:lvl5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5pPr>
          </a:lstStyle>
          <a:p>
            <a:pPr lvl="0"/>
            <a:r>
              <a:rPr lang="en-GB" dirty="0"/>
              <a:t>heading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C5943B4-D3E0-2741-A075-D5ACA522CD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767" y="2497301"/>
            <a:ext cx="11772900" cy="611465"/>
          </a:xfrm>
          <a:prstGeom prst="rect">
            <a:avLst/>
          </a:prstGeom>
        </p:spPr>
        <p:txBody>
          <a:bodyPr/>
          <a:lstStyle>
            <a:lvl1pPr>
              <a:defRPr sz="24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1pPr>
            <a:lvl2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2pPr>
            <a:lvl3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3pPr>
            <a:lvl4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4pPr>
            <a:lvl5pPr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</a:defRPr>
            </a:lvl5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4884-E059-A144-90D0-F14EDF9098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767" y="3232987"/>
            <a:ext cx="11771433" cy="35560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Proxima Nova" panose="02000506030000020004" pitchFamily="2" charset="0"/>
              </a:defRPr>
            </a:lvl1pPr>
            <a:lvl2pPr>
              <a:defRPr sz="2400" b="0" i="0">
                <a:latin typeface="Proxima Nova" panose="02000506030000020004" pitchFamily="2" charset="0"/>
              </a:defRPr>
            </a:lvl2pPr>
            <a:lvl3pPr>
              <a:defRPr sz="2400" b="0" i="0">
                <a:latin typeface="Proxima Nova" panose="02000506030000020004" pitchFamily="2" charset="0"/>
              </a:defRPr>
            </a:lvl3pPr>
            <a:lvl4pPr>
              <a:defRPr sz="2400" b="0" i="0">
                <a:latin typeface="Proxima Nova" panose="02000506030000020004" pitchFamily="2" charset="0"/>
              </a:defRPr>
            </a:lvl4pPr>
            <a:lvl5pPr>
              <a:defRPr sz="24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1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CE4EDE-98A5-EF4B-9D74-D731DD683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1" y="1295400"/>
            <a:ext cx="9220200" cy="1981200"/>
          </a:xfrm>
          <a:prstGeom prst="rect">
            <a:avLst/>
          </a:prstGeom>
        </p:spPr>
        <p:txBody>
          <a:bodyPr/>
          <a:lstStyle>
            <a:lvl1pPr>
              <a:defRPr sz="5400" b="0" i="0" cap="all" baseline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684C2-8355-A94E-A510-7F82468828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3945936"/>
            <a:ext cx="9220200" cy="609600"/>
          </a:xfrm>
          <a:prstGeom prst="rect">
            <a:avLst/>
          </a:prstGeom>
        </p:spPr>
        <p:txBody>
          <a:bodyPr/>
          <a:lstStyle>
            <a:lvl1pPr>
              <a:defRPr sz="2000" b="1" i="0" cap="all" baseline="0">
                <a:solidFill>
                  <a:schemeClr val="bg1"/>
                </a:solidFill>
                <a:latin typeface="Proxima Nova Black" panose="02000506030000020004" pitchFamily="2" charset="0"/>
              </a:defRPr>
            </a:lvl1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BF8F41D-7418-A14B-A9B5-D33EBF95BB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360053"/>
            <a:ext cx="9220200" cy="266011"/>
          </a:xfrm>
          <a:prstGeom prst="rect">
            <a:avLst/>
          </a:prstGeom>
        </p:spPr>
        <p:txBody>
          <a:bodyPr/>
          <a:lstStyle>
            <a:lvl1pPr>
              <a:defRPr sz="900" b="1" i="0" cap="all" baseline="0">
                <a:solidFill>
                  <a:schemeClr val="bg1"/>
                </a:solidFill>
                <a:latin typeface="Proxima Nova Black" panose="02000506030000020004" pitchFamily="2" charset="0"/>
              </a:defRPr>
            </a:lvl1pPr>
          </a:lstStyle>
          <a:p>
            <a:pPr lvl="0"/>
            <a:r>
              <a:rPr lang="en-GB" dirty="0"/>
              <a:t>DATE/NAME OF PRESENTER/VERSION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7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6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5.tif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5639E7-9CCA-6840-8DA3-FB5F6C1225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1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60D17900-3981-3E48-B7D7-2B998D6709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8498" y="1700120"/>
            <a:ext cx="3104982" cy="1300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5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A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4">
            <a:extLst>
              <a:ext uri="{FF2B5EF4-FFF2-40B4-BE49-F238E27FC236}">
                <a16:creationId xmlns:a16="http://schemas.microsoft.com/office/drawing/2014/main" id="{2FE7271C-7578-8340-A586-691AB8F58F98}"/>
              </a:ext>
            </a:extLst>
          </p:cNvPr>
          <p:cNvSpPr/>
          <p:nvPr userDrawn="1"/>
        </p:nvSpPr>
        <p:spPr>
          <a:xfrm>
            <a:off x="635000" y="9067800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057FE4A9-2C54-9B4B-A7E2-037EBC6E7CCF}"/>
              </a:ext>
            </a:extLst>
          </p:cNvPr>
          <p:cNvSpPr/>
          <p:nvPr userDrawn="1"/>
        </p:nvSpPr>
        <p:spPr>
          <a:xfrm>
            <a:off x="635000" y="895350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4DA28B94-4C85-3647-9E76-201004FCCD86}"/>
              </a:ext>
            </a:extLst>
          </p:cNvPr>
          <p:cNvSpPr/>
          <p:nvPr userDrawn="1"/>
        </p:nvSpPr>
        <p:spPr>
          <a:xfrm>
            <a:off x="11175397" y="9231907"/>
            <a:ext cx="1175007" cy="310349"/>
          </a:xfrm>
          <a:custGeom>
            <a:avLst/>
            <a:gdLst/>
            <a:ahLst/>
            <a:cxnLst/>
            <a:rect l="l" t="t" r="r" b="b"/>
            <a:pathLst>
              <a:path w="1175007" h="310349">
                <a:moveTo>
                  <a:pt x="1078649" y="182410"/>
                </a:moveTo>
                <a:lnTo>
                  <a:pt x="1031176" y="182410"/>
                </a:lnTo>
                <a:lnTo>
                  <a:pt x="1031176" y="254863"/>
                </a:lnTo>
                <a:lnTo>
                  <a:pt x="1078649" y="254863"/>
                </a:lnTo>
                <a:lnTo>
                  <a:pt x="1078649" y="246824"/>
                </a:lnTo>
                <a:lnTo>
                  <a:pt x="1040193" y="246824"/>
                </a:lnTo>
                <a:lnTo>
                  <a:pt x="1040193" y="221843"/>
                </a:lnTo>
                <a:lnTo>
                  <a:pt x="1077887" y="221843"/>
                </a:lnTo>
                <a:lnTo>
                  <a:pt x="1077887" y="213804"/>
                </a:lnTo>
                <a:lnTo>
                  <a:pt x="1040193" y="213804"/>
                </a:lnTo>
                <a:lnTo>
                  <a:pt x="1040193" y="190461"/>
                </a:lnTo>
                <a:lnTo>
                  <a:pt x="1078649" y="190461"/>
                </a:lnTo>
                <a:lnTo>
                  <a:pt x="1078649" y="182410"/>
                </a:lnTo>
                <a:close/>
              </a:path>
              <a:path w="1175007" h="310349">
                <a:moveTo>
                  <a:pt x="973988" y="190461"/>
                </a:moveTo>
                <a:lnTo>
                  <a:pt x="964984" y="190461"/>
                </a:lnTo>
                <a:lnTo>
                  <a:pt x="964984" y="254863"/>
                </a:lnTo>
                <a:lnTo>
                  <a:pt x="973988" y="254863"/>
                </a:lnTo>
                <a:lnTo>
                  <a:pt x="973988" y="190461"/>
                </a:lnTo>
                <a:close/>
              </a:path>
              <a:path w="1175007" h="310349">
                <a:moveTo>
                  <a:pt x="997026" y="182410"/>
                </a:moveTo>
                <a:lnTo>
                  <a:pt x="942047" y="182410"/>
                </a:lnTo>
                <a:lnTo>
                  <a:pt x="942047" y="190461"/>
                </a:lnTo>
                <a:lnTo>
                  <a:pt x="997026" y="190461"/>
                </a:lnTo>
                <a:lnTo>
                  <a:pt x="997026" y="182410"/>
                </a:lnTo>
                <a:close/>
              </a:path>
              <a:path w="1175007" h="310349">
                <a:moveTo>
                  <a:pt x="669772" y="190461"/>
                </a:moveTo>
                <a:lnTo>
                  <a:pt x="660742" y="190461"/>
                </a:lnTo>
                <a:lnTo>
                  <a:pt x="660742" y="254863"/>
                </a:lnTo>
                <a:lnTo>
                  <a:pt x="669772" y="254863"/>
                </a:lnTo>
                <a:lnTo>
                  <a:pt x="669772" y="190461"/>
                </a:lnTo>
                <a:close/>
              </a:path>
              <a:path w="1175007" h="310349">
                <a:moveTo>
                  <a:pt x="692797" y="182410"/>
                </a:moveTo>
                <a:lnTo>
                  <a:pt x="637832" y="182410"/>
                </a:lnTo>
                <a:lnTo>
                  <a:pt x="637832" y="190461"/>
                </a:lnTo>
                <a:lnTo>
                  <a:pt x="692797" y="190461"/>
                </a:lnTo>
                <a:lnTo>
                  <a:pt x="692797" y="182410"/>
                </a:lnTo>
                <a:close/>
              </a:path>
              <a:path w="1175007" h="310349">
                <a:moveTo>
                  <a:pt x="474383" y="182410"/>
                </a:moveTo>
                <a:lnTo>
                  <a:pt x="465150" y="182410"/>
                </a:lnTo>
                <a:lnTo>
                  <a:pt x="465150" y="254863"/>
                </a:lnTo>
                <a:lnTo>
                  <a:pt x="474167" y="254863"/>
                </a:lnTo>
                <a:lnTo>
                  <a:pt x="474167" y="197078"/>
                </a:lnTo>
                <a:lnTo>
                  <a:pt x="485193" y="197078"/>
                </a:lnTo>
                <a:lnTo>
                  <a:pt x="474383" y="182410"/>
                </a:lnTo>
                <a:close/>
              </a:path>
              <a:path w="1175007" h="310349">
                <a:moveTo>
                  <a:pt x="485193" y="197078"/>
                </a:moveTo>
                <a:lnTo>
                  <a:pt x="474167" y="197078"/>
                </a:lnTo>
                <a:lnTo>
                  <a:pt x="516420" y="254863"/>
                </a:lnTo>
                <a:lnTo>
                  <a:pt x="525106" y="254863"/>
                </a:lnTo>
                <a:lnTo>
                  <a:pt x="525106" y="239001"/>
                </a:lnTo>
                <a:lnTo>
                  <a:pt x="516089" y="239001"/>
                </a:lnTo>
                <a:lnTo>
                  <a:pt x="485193" y="197078"/>
                </a:lnTo>
                <a:close/>
              </a:path>
              <a:path w="1175007" h="310349">
                <a:moveTo>
                  <a:pt x="525106" y="182410"/>
                </a:moveTo>
                <a:lnTo>
                  <a:pt x="516089" y="182410"/>
                </a:lnTo>
                <a:lnTo>
                  <a:pt x="516089" y="239001"/>
                </a:lnTo>
                <a:lnTo>
                  <a:pt x="525106" y="239001"/>
                </a:lnTo>
                <a:lnTo>
                  <a:pt x="525106" y="182410"/>
                </a:lnTo>
                <a:close/>
              </a:path>
              <a:path w="1175007" h="310349">
                <a:moveTo>
                  <a:pt x="425208" y="182410"/>
                </a:moveTo>
                <a:lnTo>
                  <a:pt x="416191" y="182410"/>
                </a:lnTo>
                <a:lnTo>
                  <a:pt x="416191" y="254863"/>
                </a:lnTo>
                <a:lnTo>
                  <a:pt x="425208" y="254863"/>
                </a:lnTo>
                <a:lnTo>
                  <a:pt x="425208" y="182410"/>
                </a:lnTo>
                <a:close/>
              </a:path>
              <a:path w="1175007" h="310349">
                <a:moveTo>
                  <a:pt x="134340" y="0"/>
                </a:moveTo>
                <a:lnTo>
                  <a:pt x="0" y="0"/>
                </a:lnTo>
                <a:lnTo>
                  <a:pt x="0" y="310349"/>
                </a:lnTo>
                <a:lnTo>
                  <a:pt x="134340" y="310349"/>
                </a:lnTo>
                <a:lnTo>
                  <a:pt x="134340" y="289966"/>
                </a:lnTo>
                <a:lnTo>
                  <a:pt x="20383" y="289966"/>
                </a:lnTo>
                <a:lnTo>
                  <a:pt x="20383" y="20370"/>
                </a:lnTo>
                <a:lnTo>
                  <a:pt x="134340" y="20370"/>
                </a:lnTo>
                <a:lnTo>
                  <a:pt x="134340" y="0"/>
                </a:lnTo>
                <a:close/>
              </a:path>
              <a:path w="1175007" h="310349">
                <a:moveTo>
                  <a:pt x="310349" y="0"/>
                </a:moveTo>
                <a:lnTo>
                  <a:pt x="176009" y="0"/>
                </a:lnTo>
                <a:lnTo>
                  <a:pt x="176009" y="20370"/>
                </a:lnTo>
                <a:lnTo>
                  <a:pt x="289966" y="20370"/>
                </a:lnTo>
                <a:lnTo>
                  <a:pt x="289966" y="289966"/>
                </a:lnTo>
                <a:lnTo>
                  <a:pt x="176009" y="289966"/>
                </a:lnTo>
                <a:lnTo>
                  <a:pt x="176009" y="310349"/>
                </a:lnTo>
                <a:lnTo>
                  <a:pt x="310349" y="310349"/>
                </a:lnTo>
                <a:lnTo>
                  <a:pt x="310349" y="0"/>
                </a:lnTo>
                <a:close/>
              </a:path>
              <a:path w="1175007" h="310349">
                <a:moveTo>
                  <a:pt x="154990" y="53835"/>
                </a:moveTo>
                <a:lnTo>
                  <a:pt x="113255" y="62801"/>
                </a:lnTo>
                <a:lnTo>
                  <a:pt x="79930" y="87086"/>
                </a:lnTo>
                <a:lnTo>
                  <a:pt x="58938" y="122770"/>
                </a:lnTo>
                <a:lnTo>
                  <a:pt x="53731" y="150955"/>
                </a:lnTo>
                <a:lnTo>
                  <a:pt x="54712" y="166264"/>
                </a:lnTo>
                <a:lnTo>
                  <a:pt x="68607" y="206980"/>
                </a:lnTo>
                <a:lnTo>
                  <a:pt x="96061" y="237369"/>
                </a:lnTo>
                <a:lnTo>
                  <a:pt x="133385" y="254196"/>
                </a:lnTo>
                <a:lnTo>
                  <a:pt x="147382" y="256232"/>
                </a:lnTo>
                <a:lnTo>
                  <a:pt x="163228" y="255331"/>
                </a:lnTo>
                <a:lnTo>
                  <a:pt x="204991" y="241984"/>
                </a:lnTo>
                <a:lnTo>
                  <a:pt x="235973" y="215414"/>
                </a:lnTo>
                <a:lnTo>
                  <a:pt x="253449" y="179140"/>
                </a:lnTo>
                <a:lnTo>
                  <a:pt x="255803" y="165502"/>
                </a:lnTo>
                <a:lnTo>
                  <a:pt x="254983" y="149249"/>
                </a:lnTo>
                <a:lnTo>
                  <a:pt x="242117" y="106676"/>
                </a:lnTo>
                <a:lnTo>
                  <a:pt x="216277" y="75212"/>
                </a:lnTo>
                <a:lnTo>
                  <a:pt x="180854" y="57208"/>
                </a:lnTo>
                <a:lnTo>
                  <a:pt x="154990" y="53835"/>
                </a:lnTo>
                <a:close/>
              </a:path>
              <a:path w="1175007" h="310349">
                <a:moveTo>
                  <a:pt x="452203" y="62854"/>
                </a:moveTo>
                <a:lnTo>
                  <a:pt x="435850" y="64614"/>
                </a:lnTo>
                <a:lnTo>
                  <a:pt x="422949" y="70305"/>
                </a:lnTo>
                <a:lnTo>
                  <a:pt x="413864" y="79445"/>
                </a:lnTo>
                <a:lnTo>
                  <a:pt x="408956" y="91549"/>
                </a:lnTo>
                <a:lnTo>
                  <a:pt x="410716" y="109173"/>
                </a:lnTo>
                <a:lnTo>
                  <a:pt x="416459" y="122512"/>
                </a:lnTo>
                <a:lnTo>
                  <a:pt x="425352" y="131596"/>
                </a:lnTo>
                <a:lnTo>
                  <a:pt x="436561" y="136450"/>
                </a:lnTo>
                <a:lnTo>
                  <a:pt x="453981" y="134750"/>
                </a:lnTo>
                <a:lnTo>
                  <a:pt x="466603" y="128891"/>
                </a:lnTo>
                <a:lnTo>
                  <a:pt x="467727" y="127600"/>
                </a:lnTo>
                <a:lnTo>
                  <a:pt x="454681" y="127600"/>
                </a:lnTo>
                <a:lnTo>
                  <a:pt x="437596" y="126164"/>
                </a:lnTo>
                <a:lnTo>
                  <a:pt x="425792" y="119974"/>
                </a:lnTo>
                <a:lnTo>
                  <a:pt x="419159" y="110003"/>
                </a:lnTo>
                <a:lnTo>
                  <a:pt x="420423" y="91755"/>
                </a:lnTo>
                <a:lnTo>
                  <a:pt x="426100" y="79299"/>
                </a:lnTo>
                <a:lnTo>
                  <a:pt x="435187" y="72280"/>
                </a:lnTo>
                <a:lnTo>
                  <a:pt x="469708" y="72280"/>
                </a:lnTo>
                <a:lnTo>
                  <a:pt x="464457" y="67523"/>
                </a:lnTo>
                <a:lnTo>
                  <a:pt x="452203" y="62854"/>
                </a:lnTo>
                <a:close/>
              </a:path>
              <a:path w="1175007" h="310349">
                <a:moveTo>
                  <a:pt x="439978" y="98666"/>
                </a:moveTo>
                <a:lnTo>
                  <a:pt x="439978" y="106718"/>
                </a:lnTo>
                <a:lnTo>
                  <a:pt x="469747" y="106718"/>
                </a:lnTo>
                <a:lnTo>
                  <a:pt x="465048" y="119318"/>
                </a:lnTo>
                <a:lnTo>
                  <a:pt x="454681" y="127600"/>
                </a:lnTo>
                <a:lnTo>
                  <a:pt x="467727" y="127600"/>
                </a:lnTo>
                <a:lnTo>
                  <a:pt x="474784" y="119496"/>
                </a:lnTo>
                <a:lnTo>
                  <a:pt x="478881" y="107189"/>
                </a:lnTo>
                <a:lnTo>
                  <a:pt x="439978" y="98666"/>
                </a:lnTo>
                <a:close/>
              </a:path>
              <a:path w="1175007" h="310349">
                <a:moveTo>
                  <a:pt x="469708" y="72280"/>
                </a:moveTo>
                <a:lnTo>
                  <a:pt x="435187" y="72280"/>
                </a:lnTo>
                <a:lnTo>
                  <a:pt x="452348" y="72448"/>
                </a:lnTo>
                <a:lnTo>
                  <a:pt x="462444" y="76460"/>
                </a:lnTo>
                <a:lnTo>
                  <a:pt x="473544" y="75755"/>
                </a:lnTo>
                <a:lnTo>
                  <a:pt x="469708" y="72280"/>
                </a:lnTo>
                <a:close/>
              </a:path>
              <a:path w="1175007" h="310349">
                <a:moveTo>
                  <a:pt x="517372" y="63487"/>
                </a:moveTo>
                <a:lnTo>
                  <a:pt x="508355" y="63487"/>
                </a:lnTo>
                <a:lnTo>
                  <a:pt x="508355" y="135940"/>
                </a:lnTo>
                <a:lnTo>
                  <a:pt x="551040" y="135940"/>
                </a:lnTo>
                <a:lnTo>
                  <a:pt x="551040" y="127889"/>
                </a:lnTo>
                <a:lnTo>
                  <a:pt x="517372" y="127889"/>
                </a:lnTo>
                <a:lnTo>
                  <a:pt x="517372" y="63487"/>
                </a:lnTo>
                <a:close/>
              </a:path>
              <a:path w="1175007" h="310349">
                <a:moveTo>
                  <a:pt x="563712" y="239431"/>
                </a:moveTo>
                <a:lnTo>
                  <a:pt x="556666" y="244665"/>
                </a:lnTo>
                <a:lnTo>
                  <a:pt x="566012" y="251931"/>
                </a:lnTo>
                <a:lnTo>
                  <a:pt x="578861" y="255834"/>
                </a:lnTo>
                <a:lnTo>
                  <a:pt x="598131" y="252985"/>
                </a:lnTo>
                <a:lnTo>
                  <a:pt x="604846" y="247902"/>
                </a:lnTo>
                <a:lnTo>
                  <a:pt x="588490" y="247902"/>
                </a:lnTo>
                <a:lnTo>
                  <a:pt x="573251" y="245510"/>
                </a:lnTo>
                <a:lnTo>
                  <a:pt x="563712" y="239431"/>
                </a:lnTo>
                <a:close/>
              </a:path>
              <a:path w="1175007" h="310349">
                <a:moveTo>
                  <a:pt x="583920" y="181216"/>
                </a:moveTo>
                <a:lnTo>
                  <a:pt x="569087" y="184803"/>
                </a:lnTo>
                <a:lnTo>
                  <a:pt x="560280" y="194441"/>
                </a:lnTo>
                <a:lnTo>
                  <a:pt x="562899" y="207593"/>
                </a:lnTo>
                <a:lnTo>
                  <a:pt x="570479" y="215540"/>
                </a:lnTo>
                <a:lnTo>
                  <a:pt x="580593" y="220297"/>
                </a:lnTo>
                <a:lnTo>
                  <a:pt x="590811" y="223879"/>
                </a:lnTo>
                <a:lnTo>
                  <a:pt x="598707" y="228304"/>
                </a:lnTo>
                <a:lnTo>
                  <a:pt x="598405" y="241959"/>
                </a:lnTo>
                <a:lnTo>
                  <a:pt x="588490" y="247902"/>
                </a:lnTo>
                <a:lnTo>
                  <a:pt x="604846" y="247902"/>
                </a:lnTo>
                <a:lnTo>
                  <a:pt x="608149" y="245402"/>
                </a:lnTo>
                <a:lnTo>
                  <a:pt x="611178" y="235522"/>
                </a:lnTo>
                <a:lnTo>
                  <a:pt x="607302" y="223533"/>
                </a:lnTo>
                <a:lnTo>
                  <a:pt x="597853" y="216793"/>
                </a:lnTo>
                <a:lnTo>
                  <a:pt x="586118" y="212901"/>
                </a:lnTo>
                <a:lnTo>
                  <a:pt x="575382" y="209455"/>
                </a:lnTo>
                <a:lnTo>
                  <a:pt x="568931" y="204054"/>
                </a:lnTo>
                <a:lnTo>
                  <a:pt x="568286" y="194030"/>
                </a:lnTo>
                <a:lnTo>
                  <a:pt x="574586" y="189357"/>
                </a:lnTo>
                <a:lnTo>
                  <a:pt x="606642" y="189357"/>
                </a:lnTo>
                <a:lnTo>
                  <a:pt x="599590" y="184355"/>
                </a:lnTo>
                <a:lnTo>
                  <a:pt x="586501" y="181288"/>
                </a:lnTo>
                <a:lnTo>
                  <a:pt x="583920" y="181216"/>
                </a:lnTo>
                <a:close/>
              </a:path>
              <a:path w="1175007" h="310349">
                <a:moveTo>
                  <a:pt x="606642" y="189357"/>
                </a:moveTo>
                <a:lnTo>
                  <a:pt x="591096" y="189357"/>
                </a:lnTo>
                <a:lnTo>
                  <a:pt x="598690" y="191973"/>
                </a:lnTo>
                <a:lnTo>
                  <a:pt x="604126" y="198056"/>
                </a:lnTo>
                <a:lnTo>
                  <a:pt x="609561" y="191427"/>
                </a:lnTo>
                <a:lnTo>
                  <a:pt x="606642" y="189357"/>
                </a:lnTo>
                <a:close/>
              </a:path>
              <a:path w="1175007" h="310349">
                <a:moveTo>
                  <a:pt x="604764" y="62319"/>
                </a:moveTo>
                <a:lnTo>
                  <a:pt x="589838" y="64929"/>
                </a:lnTo>
                <a:lnTo>
                  <a:pt x="578294" y="72201"/>
                </a:lnTo>
                <a:lnTo>
                  <a:pt x="570649" y="83242"/>
                </a:lnTo>
                <a:lnTo>
                  <a:pt x="567419" y="97159"/>
                </a:lnTo>
                <a:lnTo>
                  <a:pt x="569704" y="112702"/>
                </a:lnTo>
                <a:lnTo>
                  <a:pt x="576252" y="124964"/>
                </a:lnTo>
                <a:lnTo>
                  <a:pt x="586450" y="133303"/>
                </a:lnTo>
                <a:lnTo>
                  <a:pt x="599688" y="137080"/>
                </a:lnTo>
                <a:lnTo>
                  <a:pt x="615381" y="134698"/>
                </a:lnTo>
                <a:lnTo>
                  <a:pt x="625178" y="129144"/>
                </a:lnTo>
                <a:lnTo>
                  <a:pt x="605293" y="129144"/>
                </a:lnTo>
                <a:lnTo>
                  <a:pt x="590688" y="125826"/>
                </a:lnTo>
                <a:lnTo>
                  <a:pt x="581069" y="116745"/>
                </a:lnTo>
                <a:lnTo>
                  <a:pt x="576846" y="103386"/>
                </a:lnTo>
                <a:lnTo>
                  <a:pt x="579379" y="87236"/>
                </a:lnTo>
                <a:lnTo>
                  <a:pt x="586797" y="76115"/>
                </a:lnTo>
                <a:lnTo>
                  <a:pt x="598381" y="70723"/>
                </a:lnTo>
                <a:lnTo>
                  <a:pt x="625996" y="70723"/>
                </a:lnTo>
                <a:lnTo>
                  <a:pt x="618858" y="65536"/>
                </a:lnTo>
                <a:lnTo>
                  <a:pt x="604764" y="62319"/>
                </a:lnTo>
                <a:close/>
              </a:path>
              <a:path w="1175007" h="310349">
                <a:moveTo>
                  <a:pt x="625996" y="70723"/>
                </a:moveTo>
                <a:lnTo>
                  <a:pt x="598381" y="70723"/>
                </a:lnTo>
                <a:lnTo>
                  <a:pt x="614164" y="73458"/>
                </a:lnTo>
                <a:lnTo>
                  <a:pt x="624543" y="81530"/>
                </a:lnTo>
                <a:lnTo>
                  <a:pt x="629524" y="93682"/>
                </a:lnTo>
                <a:lnTo>
                  <a:pt x="630008" y="99758"/>
                </a:lnTo>
                <a:lnTo>
                  <a:pt x="626945" y="114331"/>
                </a:lnTo>
                <a:lnTo>
                  <a:pt x="618390" y="124670"/>
                </a:lnTo>
                <a:lnTo>
                  <a:pt x="605293" y="129144"/>
                </a:lnTo>
                <a:lnTo>
                  <a:pt x="625178" y="129144"/>
                </a:lnTo>
                <a:lnTo>
                  <a:pt x="627404" y="127882"/>
                </a:lnTo>
                <a:lnTo>
                  <a:pt x="635431" y="117452"/>
                </a:lnTo>
                <a:lnTo>
                  <a:pt x="639136" y="104229"/>
                </a:lnTo>
                <a:lnTo>
                  <a:pt x="639356" y="99758"/>
                </a:lnTo>
                <a:lnTo>
                  <a:pt x="636847" y="85196"/>
                </a:lnTo>
                <a:lnTo>
                  <a:pt x="629759" y="73458"/>
                </a:lnTo>
                <a:lnTo>
                  <a:pt x="625996" y="70723"/>
                </a:lnTo>
                <a:close/>
              </a:path>
              <a:path w="1175007" h="310349">
                <a:moveTo>
                  <a:pt x="668273" y="63487"/>
                </a:moveTo>
                <a:lnTo>
                  <a:pt x="668273" y="135940"/>
                </a:lnTo>
                <a:lnTo>
                  <a:pt x="701293" y="135940"/>
                </a:lnTo>
                <a:lnTo>
                  <a:pt x="715456" y="131636"/>
                </a:lnTo>
                <a:lnTo>
                  <a:pt x="717585" y="127889"/>
                </a:lnTo>
                <a:lnTo>
                  <a:pt x="677290" y="127889"/>
                </a:lnTo>
                <a:lnTo>
                  <a:pt x="677290" y="102908"/>
                </a:lnTo>
                <a:lnTo>
                  <a:pt x="714695" y="102908"/>
                </a:lnTo>
                <a:lnTo>
                  <a:pt x="708666" y="98657"/>
                </a:lnTo>
                <a:lnTo>
                  <a:pt x="708139" y="98564"/>
                </a:lnTo>
                <a:lnTo>
                  <a:pt x="714768" y="97155"/>
                </a:lnTo>
                <a:lnTo>
                  <a:pt x="717049" y="94869"/>
                </a:lnTo>
                <a:lnTo>
                  <a:pt x="677290" y="94869"/>
                </a:lnTo>
                <a:lnTo>
                  <a:pt x="677290" y="71513"/>
                </a:lnTo>
                <a:lnTo>
                  <a:pt x="716959" y="71513"/>
                </a:lnTo>
                <a:lnTo>
                  <a:pt x="716174" y="69399"/>
                </a:lnTo>
                <a:lnTo>
                  <a:pt x="703281" y="63613"/>
                </a:lnTo>
                <a:lnTo>
                  <a:pt x="668273" y="63487"/>
                </a:lnTo>
                <a:close/>
              </a:path>
              <a:path w="1175007" h="310349">
                <a:moveTo>
                  <a:pt x="714695" y="102908"/>
                </a:moveTo>
                <a:lnTo>
                  <a:pt x="708355" y="102908"/>
                </a:lnTo>
                <a:lnTo>
                  <a:pt x="712914" y="108788"/>
                </a:lnTo>
                <a:lnTo>
                  <a:pt x="712914" y="123101"/>
                </a:lnTo>
                <a:lnTo>
                  <a:pt x="707923" y="127889"/>
                </a:lnTo>
                <a:lnTo>
                  <a:pt x="717585" y="127889"/>
                </a:lnTo>
                <a:lnTo>
                  <a:pt x="721952" y="120203"/>
                </a:lnTo>
                <a:lnTo>
                  <a:pt x="718219" y="105392"/>
                </a:lnTo>
                <a:lnTo>
                  <a:pt x="714695" y="102908"/>
                </a:lnTo>
                <a:close/>
              </a:path>
              <a:path w="1175007" h="310349">
                <a:moveTo>
                  <a:pt x="716959" y="71513"/>
                </a:moveTo>
                <a:lnTo>
                  <a:pt x="707161" y="71513"/>
                </a:lnTo>
                <a:lnTo>
                  <a:pt x="711504" y="76733"/>
                </a:lnTo>
                <a:lnTo>
                  <a:pt x="711504" y="89890"/>
                </a:lnTo>
                <a:lnTo>
                  <a:pt x="707161" y="94869"/>
                </a:lnTo>
                <a:lnTo>
                  <a:pt x="717049" y="94869"/>
                </a:lnTo>
                <a:lnTo>
                  <a:pt x="720839" y="91071"/>
                </a:lnTo>
                <a:lnTo>
                  <a:pt x="720839" y="81965"/>
                </a:lnTo>
                <a:lnTo>
                  <a:pt x="716959" y="71513"/>
                </a:lnTo>
                <a:close/>
              </a:path>
              <a:path w="1175007" h="310349">
                <a:moveTo>
                  <a:pt x="732713" y="182410"/>
                </a:moveTo>
                <a:lnTo>
                  <a:pt x="723696" y="182410"/>
                </a:lnTo>
                <a:lnTo>
                  <a:pt x="723696" y="254863"/>
                </a:lnTo>
                <a:lnTo>
                  <a:pt x="732713" y="254863"/>
                </a:lnTo>
                <a:lnTo>
                  <a:pt x="732713" y="182410"/>
                </a:lnTo>
                <a:close/>
              </a:path>
              <a:path w="1175007" h="310349">
                <a:moveTo>
                  <a:pt x="788466" y="63487"/>
                </a:moveTo>
                <a:lnTo>
                  <a:pt x="777278" y="63487"/>
                </a:lnTo>
                <a:lnTo>
                  <a:pt x="748055" y="135940"/>
                </a:lnTo>
                <a:lnTo>
                  <a:pt x="758367" y="135940"/>
                </a:lnTo>
                <a:lnTo>
                  <a:pt x="764781" y="119748"/>
                </a:lnTo>
                <a:lnTo>
                  <a:pt x="811069" y="119748"/>
                </a:lnTo>
                <a:lnTo>
                  <a:pt x="807886" y="111823"/>
                </a:lnTo>
                <a:lnTo>
                  <a:pt x="767499" y="111823"/>
                </a:lnTo>
                <a:lnTo>
                  <a:pt x="782815" y="72707"/>
                </a:lnTo>
                <a:lnTo>
                  <a:pt x="792171" y="72707"/>
                </a:lnTo>
                <a:lnTo>
                  <a:pt x="788466" y="63487"/>
                </a:lnTo>
                <a:close/>
              </a:path>
              <a:path w="1175007" h="310349">
                <a:moveTo>
                  <a:pt x="811069" y="119748"/>
                </a:moveTo>
                <a:lnTo>
                  <a:pt x="800849" y="119748"/>
                </a:lnTo>
                <a:lnTo>
                  <a:pt x="807250" y="135940"/>
                </a:lnTo>
                <a:lnTo>
                  <a:pt x="817575" y="135940"/>
                </a:lnTo>
                <a:lnTo>
                  <a:pt x="811069" y="119748"/>
                </a:lnTo>
                <a:close/>
              </a:path>
              <a:path w="1175007" h="310349">
                <a:moveTo>
                  <a:pt x="792171" y="72707"/>
                </a:moveTo>
                <a:lnTo>
                  <a:pt x="782815" y="72707"/>
                </a:lnTo>
                <a:lnTo>
                  <a:pt x="798233" y="111823"/>
                </a:lnTo>
                <a:lnTo>
                  <a:pt x="807886" y="111823"/>
                </a:lnTo>
                <a:lnTo>
                  <a:pt x="792171" y="72707"/>
                </a:lnTo>
                <a:close/>
              </a:path>
              <a:path w="1175007" h="310349">
                <a:moveTo>
                  <a:pt x="798817" y="190461"/>
                </a:moveTo>
                <a:lnTo>
                  <a:pt x="789800" y="190461"/>
                </a:lnTo>
                <a:lnTo>
                  <a:pt x="789800" y="254863"/>
                </a:lnTo>
                <a:lnTo>
                  <a:pt x="798817" y="254863"/>
                </a:lnTo>
                <a:lnTo>
                  <a:pt x="798817" y="190461"/>
                </a:lnTo>
                <a:close/>
              </a:path>
              <a:path w="1175007" h="310349">
                <a:moveTo>
                  <a:pt x="821842" y="182410"/>
                </a:moveTo>
                <a:lnTo>
                  <a:pt x="766876" y="182410"/>
                </a:lnTo>
                <a:lnTo>
                  <a:pt x="766876" y="190461"/>
                </a:lnTo>
                <a:lnTo>
                  <a:pt x="821842" y="190461"/>
                </a:lnTo>
                <a:lnTo>
                  <a:pt x="821842" y="182410"/>
                </a:lnTo>
                <a:close/>
              </a:path>
              <a:path w="1175007" h="310349">
                <a:moveTo>
                  <a:pt x="853795" y="63487"/>
                </a:moveTo>
                <a:lnTo>
                  <a:pt x="844778" y="63487"/>
                </a:lnTo>
                <a:lnTo>
                  <a:pt x="844778" y="135940"/>
                </a:lnTo>
                <a:lnTo>
                  <a:pt x="887476" y="135940"/>
                </a:lnTo>
                <a:lnTo>
                  <a:pt x="887476" y="127889"/>
                </a:lnTo>
                <a:lnTo>
                  <a:pt x="853795" y="127889"/>
                </a:lnTo>
                <a:lnTo>
                  <a:pt x="853795" y="63487"/>
                </a:lnTo>
                <a:close/>
              </a:path>
              <a:path w="1175007" h="310349">
                <a:moveTo>
                  <a:pt x="861860" y="182410"/>
                </a:moveTo>
                <a:lnTo>
                  <a:pt x="852741" y="182410"/>
                </a:lnTo>
                <a:lnTo>
                  <a:pt x="852741" y="226720"/>
                </a:lnTo>
                <a:lnTo>
                  <a:pt x="855508" y="241126"/>
                </a:lnTo>
                <a:lnTo>
                  <a:pt x="863758" y="251163"/>
                </a:lnTo>
                <a:lnTo>
                  <a:pt x="877417" y="255913"/>
                </a:lnTo>
                <a:lnTo>
                  <a:pt x="894624" y="253504"/>
                </a:lnTo>
                <a:lnTo>
                  <a:pt x="903689" y="247585"/>
                </a:lnTo>
                <a:lnTo>
                  <a:pt x="887788" y="247585"/>
                </a:lnTo>
                <a:lnTo>
                  <a:pt x="871373" y="244688"/>
                </a:lnTo>
                <a:lnTo>
                  <a:pt x="863316" y="235629"/>
                </a:lnTo>
                <a:lnTo>
                  <a:pt x="861860" y="182410"/>
                </a:lnTo>
                <a:close/>
              </a:path>
              <a:path w="1175007" h="310349">
                <a:moveTo>
                  <a:pt x="911936" y="182410"/>
                </a:moveTo>
                <a:lnTo>
                  <a:pt x="902804" y="182410"/>
                </a:lnTo>
                <a:lnTo>
                  <a:pt x="902749" y="226720"/>
                </a:lnTo>
                <a:lnTo>
                  <a:pt x="898976" y="240521"/>
                </a:lnTo>
                <a:lnTo>
                  <a:pt x="887788" y="247585"/>
                </a:lnTo>
                <a:lnTo>
                  <a:pt x="903689" y="247585"/>
                </a:lnTo>
                <a:lnTo>
                  <a:pt x="905657" y="246300"/>
                </a:lnTo>
                <a:lnTo>
                  <a:pt x="911104" y="234977"/>
                </a:lnTo>
                <a:lnTo>
                  <a:pt x="911927" y="226720"/>
                </a:lnTo>
                <a:lnTo>
                  <a:pt x="911936" y="182410"/>
                </a:lnTo>
                <a:close/>
              </a:path>
              <a:path w="1175007" h="310349">
                <a:moveTo>
                  <a:pt x="984921" y="62864"/>
                </a:moveTo>
                <a:lnTo>
                  <a:pt x="968558" y="64664"/>
                </a:lnTo>
                <a:lnTo>
                  <a:pt x="955695" y="70453"/>
                </a:lnTo>
                <a:lnTo>
                  <a:pt x="946683" y="79671"/>
                </a:lnTo>
                <a:lnTo>
                  <a:pt x="941849" y="91782"/>
                </a:lnTo>
                <a:lnTo>
                  <a:pt x="943604" y="109158"/>
                </a:lnTo>
                <a:lnTo>
                  <a:pt x="949338" y="122377"/>
                </a:lnTo>
                <a:lnTo>
                  <a:pt x="958300" y="131430"/>
                </a:lnTo>
                <a:lnTo>
                  <a:pt x="969738" y="136308"/>
                </a:lnTo>
                <a:lnTo>
                  <a:pt x="986855" y="135173"/>
                </a:lnTo>
                <a:lnTo>
                  <a:pt x="998047" y="130609"/>
                </a:lnTo>
                <a:lnTo>
                  <a:pt x="999502" y="129209"/>
                </a:lnTo>
                <a:lnTo>
                  <a:pt x="978357" y="129209"/>
                </a:lnTo>
                <a:lnTo>
                  <a:pt x="964835" y="125828"/>
                </a:lnTo>
                <a:lnTo>
                  <a:pt x="955064" y="116592"/>
                </a:lnTo>
                <a:lnTo>
                  <a:pt x="950563" y="102858"/>
                </a:lnTo>
                <a:lnTo>
                  <a:pt x="950429" y="99758"/>
                </a:lnTo>
                <a:lnTo>
                  <a:pt x="953721" y="85212"/>
                </a:lnTo>
                <a:lnTo>
                  <a:pt x="962584" y="75030"/>
                </a:lnTo>
                <a:lnTo>
                  <a:pt x="975495" y="70453"/>
                </a:lnTo>
                <a:lnTo>
                  <a:pt x="986612" y="70319"/>
                </a:lnTo>
                <a:lnTo>
                  <a:pt x="999577" y="70319"/>
                </a:lnTo>
                <a:lnTo>
                  <a:pt x="997120" y="67842"/>
                </a:lnTo>
                <a:lnTo>
                  <a:pt x="984921" y="62864"/>
                </a:lnTo>
                <a:close/>
              </a:path>
              <a:path w="1175007" h="310349">
                <a:moveTo>
                  <a:pt x="998334" y="118656"/>
                </a:moveTo>
                <a:lnTo>
                  <a:pt x="994206" y="124739"/>
                </a:lnTo>
                <a:lnTo>
                  <a:pt x="986612" y="129209"/>
                </a:lnTo>
                <a:lnTo>
                  <a:pt x="999502" y="129209"/>
                </a:lnTo>
                <a:lnTo>
                  <a:pt x="1005363" y="123573"/>
                </a:lnTo>
                <a:lnTo>
                  <a:pt x="998334" y="118656"/>
                </a:lnTo>
                <a:close/>
              </a:path>
              <a:path w="1175007" h="310349">
                <a:moveTo>
                  <a:pt x="999577" y="70319"/>
                </a:moveTo>
                <a:lnTo>
                  <a:pt x="986612" y="70319"/>
                </a:lnTo>
                <a:lnTo>
                  <a:pt x="994206" y="74676"/>
                </a:lnTo>
                <a:lnTo>
                  <a:pt x="998334" y="80860"/>
                </a:lnTo>
                <a:lnTo>
                  <a:pt x="1005839" y="76631"/>
                </a:lnTo>
                <a:lnTo>
                  <a:pt x="999577" y="70319"/>
                </a:lnTo>
                <a:close/>
              </a:path>
              <a:path w="1175007" h="310349">
                <a:moveTo>
                  <a:pt x="1074104" y="62862"/>
                </a:moveTo>
                <a:lnTo>
                  <a:pt x="1057744" y="64664"/>
                </a:lnTo>
                <a:lnTo>
                  <a:pt x="1044885" y="70453"/>
                </a:lnTo>
                <a:lnTo>
                  <a:pt x="1035871" y="79676"/>
                </a:lnTo>
                <a:lnTo>
                  <a:pt x="1031039" y="91790"/>
                </a:lnTo>
                <a:lnTo>
                  <a:pt x="1032796" y="109163"/>
                </a:lnTo>
                <a:lnTo>
                  <a:pt x="1038532" y="122381"/>
                </a:lnTo>
                <a:lnTo>
                  <a:pt x="1047495" y="131432"/>
                </a:lnTo>
                <a:lnTo>
                  <a:pt x="1058936" y="136309"/>
                </a:lnTo>
                <a:lnTo>
                  <a:pt x="1076051" y="135173"/>
                </a:lnTo>
                <a:lnTo>
                  <a:pt x="1087242" y="130607"/>
                </a:lnTo>
                <a:lnTo>
                  <a:pt x="1088695" y="129209"/>
                </a:lnTo>
                <a:lnTo>
                  <a:pt x="1067549" y="129209"/>
                </a:lnTo>
                <a:lnTo>
                  <a:pt x="1054027" y="125828"/>
                </a:lnTo>
                <a:lnTo>
                  <a:pt x="1044256" y="116592"/>
                </a:lnTo>
                <a:lnTo>
                  <a:pt x="1039756" y="102858"/>
                </a:lnTo>
                <a:lnTo>
                  <a:pt x="1039622" y="99758"/>
                </a:lnTo>
                <a:lnTo>
                  <a:pt x="1042914" y="85212"/>
                </a:lnTo>
                <a:lnTo>
                  <a:pt x="1051776" y="75030"/>
                </a:lnTo>
                <a:lnTo>
                  <a:pt x="1064687" y="70453"/>
                </a:lnTo>
                <a:lnTo>
                  <a:pt x="1075804" y="70319"/>
                </a:lnTo>
                <a:lnTo>
                  <a:pt x="1088767" y="70319"/>
                </a:lnTo>
                <a:lnTo>
                  <a:pt x="1086311" y="67840"/>
                </a:lnTo>
                <a:lnTo>
                  <a:pt x="1074104" y="62862"/>
                </a:lnTo>
                <a:close/>
              </a:path>
              <a:path w="1175007" h="310349">
                <a:moveTo>
                  <a:pt x="1087539" y="118656"/>
                </a:moveTo>
                <a:lnTo>
                  <a:pt x="1083411" y="124739"/>
                </a:lnTo>
                <a:lnTo>
                  <a:pt x="1075804" y="129209"/>
                </a:lnTo>
                <a:lnTo>
                  <a:pt x="1088695" y="129209"/>
                </a:lnTo>
                <a:lnTo>
                  <a:pt x="1094557" y="123569"/>
                </a:lnTo>
                <a:lnTo>
                  <a:pt x="1087539" y="118656"/>
                </a:lnTo>
                <a:close/>
              </a:path>
              <a:path w="1175007" h="310349">
                <a:moveTo>
                  <a:pt x="1088767" y="70319"/>
                </a:moveTo>
                <a:lnTo>
                  <a:pt x="1075804" y="70319"/>
                </a:lnTo>
                <a:lnTo>
                  <a:pt x="1083411" y="74676"/>
                </a:lnTo>
                <a:lnTo>
                  <a:pt x="1087539" y="80860"/>
                </a:lnTo>
                <a:lnTo>
                  <a:pt x="1095019" y="76631"/>
                </a:lnTo>
                <a:lnTo>
                  <a:pt x="1088767" y="70319"/>
                </a:lnTo>
                <a:close/>
              </a:path>
              <a:path w="1175007" h="310349">
                <a:moveTo>
                  <a:pt x="1125918" y="118770"/>
                </a:moveTo>
                <a:lnTo>
                  <a:pt x="1120495" y="125717"/>
                </a:lnTo>
                <a:lnTo>
                  <a:pt x="1129836" y="132987"/>
                </a:lnTo>
                <a:lnTo>
                  <a:pt x="1142681" y="136897"/>
                </a:lnTo>
                <a:lnTo>
                  <a:pt x="1161946" y="134053"/>
                </a:lnTo>
                <a:lnTo>
                  <a:pt x="1168354" y="129209"/>
                </a:lnTo>
                <a:lnTo>
                  <a:pt x="1138415" y="129209"/>
                </a:lnTo>
                <a:lnTo>
                  <a:pt x="1130579" y="124193"/>
                </a:lnTo>
                <a:lnTo>
                  <a:pt x="1125918" y="118770"/>
                </a:lnTo>
                <a:close/>
              </a:path>
              <a:path w="1175007" h="310349">
                <a:moveTo>
                  <a:pt x="1150314" y="62364"/>
                </a:moveTo>
                <a:lnTo>
                  <a:pt x="1134297" y="65492"/>
                </a:lnTo>
                <a:lnTo>
                  <a:pt x="1124807" y="74083"/>
                </a:lnTo>
                <a:lnTo>
                  <a:pt x="1127026" y="87624"/>
                </a:lnTo>
                <a:lnTo>
                  <a:pt x="1134147" y="95935"/>
                </a:lnTo>
                <a:lnTo>
                  <a:pt x="1143869" y="100950"/>
                </a:lnTo>
                <a:lnTo>
                  <a:pt x="1153890" y="104604"/>
                </a:lnTo>
                <a:lnTo>
                  <a:pt x="1161908" y="108830"/>
                </a:lnTo>
                <a:lnTo>
                  <a:pt x="1165622" y="115563"/>
                </a:lnTo>
                <a:lnTo>
                  <a:pt x="1165669" y="122237"/>
                </a:lnTo>
                <a:lnTo>
                  <a:pt x="1161542" y="129209"/>
                </a:lnTo>
                <a:lnTo>
                  <a:pt x="1168354" y="129209"/>
                </a:lnTo>
                <a:lnTo>
                  <a:pt x="1171970" y="126475"/>
                </a:lnTo>
                <a:lnTo>
                  <a:pt x="1175007" y="116587"/>
                </a:lnTo>
                <a:lnTo>
                  <a:pt x="1171127" y="104600"/>
                </a:lnTo>
                <a:lnTo>
                  <a:pt x="1161671" y="97861"/>
                </a:lnTo>
                <a:lnTo>
                  <a:pt x="1149929" y="93969"/>
                </a:lnTo>
                <a:lnTo>
                  <a:pt x="1139189" y="90522"/>
                </a:lnTo>
                <a:lnTo>
                  <a:pt x="1132743" y="85118"/>
                </a:lnTo>
                <a:lnTo>
                  <a:pt x="1132103" y="75095"/>
                </a:lnTo>
                <a:lnTo>
                  <a:pt x="1138415" y="70434"/>
                </a:lnTo>
                <a:lnTo>
                  <a:pt x="1170461" y="70434"/>
                </a:lnTo>
                <a:lnTo>
                  <a:pt x="1163403" y="65425"/>
                </a:lnTo>
                <a:lnTo>
                  <a:pt x="1150314" y="62364"/>
                </a:lnTo>
                <a:close/>
              </a:path>
              <a:path w="1175007" h="310349">
                <a:moveTo>
                  <a:pt x="1170461" y="70434"/>
                </a:moveTo>
                <a:lnTo>
                  <a:pt x="1154912" y="70434"/>
                </a:lnTo>
                <a:lnTo>
                  <a:pt x="1162519" y="73025"/>
                </a:lnTo>
                <a:lnTo>
                  <a:pt x="1167955" y="79121"/>
                </a:lnTo>
                <a:lnTo>
                  <a:pt x="1173378" y="72504"/>
                </a:lnTo>
                <a:lnTo>
                  <a:pt x="1170461" y="704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D7EE213F-0407-AB49-B04F-C6434919944F}"/>
              </a:ext>
            </a:extLst>
          </p:cNvPr>
          <p:cNvSpPr/>
          <p:nvPr userDrawn="1"/>
        </p:nvSpPr>
        <p:spPr>
          <a:xfrm>
            <a:off x="635000" y="2517775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id="{54AC06F4-68F0-E944-9D48-950670C6DC8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09600" y="9317330"/>
            <a:ext cx="18738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088F8-89B0-CE4E-9A9F-0590D5BDED3F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/>
              <a:ea typeface="+mn-ea"/>
              <a:cs typeface="Proxima Nova"/>
            </a:endParaRP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BC9F713-BB2B-AA45-BE1D-B28850982F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35148" y="583948"/>
            <a:ext cx="5332656" cy="1300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5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BB4DB67-1D5F-AA49-A34C-FE73875B465A}"/>
              </a:ext>
            </a:extLst>
          </p:cNvPr>
          <p:cNvSpPr/>
          <p:nvPr userDrawn="1"/>
        </p:nvSpPr>
        <p:spPr>
          <a:xfrm>
            <a:off x="615604" y="409044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12700">
            <a:solidFill>
              <a:srgbClr val="002C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0C7D9DFF-D01A-B344-91C7-BA1AEE53E280}"/>
              </a:ext>
            </a:extLst>
          </p:cNvPr>
          <p:cNvSpPr/>
          <p:nvPr userDrawn="1"/>
        </p:nvSpPr>
        <p:spPr>
          <a:xfrm>
            <a:off x="635000" y="9067800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12700">
            <a:solidFill>
              <a:srgbClr val="002C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83172F94-9A99-A74D-8E00-337CDAD8E4CB}"/>
              </a:ext>
            </a:extLst>
          </p:cNvPr>
          <p:cNvSpPr/>
          <p:nvPr userDrawn="1"/>
        </p:nvSpPr>
        <p:spPr>
          <a:xfrm>
            <a:off x="11175397" y="9231907"/>
            <a:ext cx="1175007" cy="310362"/>
          </a:xfrm>
          <a:custGeom>
            <a:avLst/>
            <a:gdLst/>
            <a:ahLst/>
            <a:cxnLst/>
            <a:rect l="l" t="t" r="r" b="b"/>
            <a:pathLst>
              <a:path w="1175007" h="310362">
                <a:moveTo>
                  <a:pt x="1078649" y="182410"/>
                </a:moveTo>
                <a:lnTo>
                  <a:pt x="1031176" y="182410"/>
                </a:lnTo>
                <a:lnTo>
                  <a:pt x="1031176" y="254863"/>
                </a:lnTo>
                <a:lnTo>
                  <a:pt x="1078649" y="254863"/>
                </a:lnTo>
                <a:lnTo>
                  <a:pt x="1078649" y="246824"/>
                </a:lnTo>
                <a:lnTo>
                  <a:pt x="1040193" y="246824"/>
                </a:lnTo>
                <a:lnTo>
                  <a:pt x="1040193" y="221843"/>
                </a:lnTo>
                <a:lnTo>
                  <a:pt x="1077887" y="221843"/>
                </a:lnTo>
                <a:lnTo>
                  <a:pt x="1077887" y="213804"/>
                </a:lnTo>
                <a:lnTo>
                  <a:pt x="1040193" y="213804"/>
                </a:lnTo>
                <a:lnTo>
                  <a:pt x="1040193" y="190461"/>
                </a:lnTo>
                <a:lnTo>
                  <a:pt x="1078649" y="190461"/>
                </a:lnTo>
                <a:lnTo>
                  <a:pt x="1078649" y="182410"/>
                </a:lnTo>
                <a:close/>
              </a:path>
              <a:path w="1175007" h="310362">
                <a:moveTo>
                  <a:pt x="973988" y="190461"/>
                </a:moveTo>
                <a:lnTo>
                  <a:pt x="964984" y="190461"/>
                </a:lnTo>
                <a:lnTo>
                  <a:pt x="964984" y="254863"/>
                </a:lnTo>
                <a:lnTo>
                  <a:pt x="973988" y="254863"/>
                </a:lnTo>
                <a:lnTo>
                  <a:pt x="973988" y="190461"/>
                </a:lnTo>
                <a:close/>
              </a:path>
              <a:path w="1175007" h="310362">
                <a:moveTo>
                  <a:pt x="997026" y="182410"/>
                </a:moveTo>
                <a:lnTo>
                  <a:pt x="942047" y="182410"/>
                </a:lnTo>
                <a:lnTo>
                  <a:pt x="942047" y="190461"/>
                </a:lnTo>
                <a:lnTo>
                  <a:pt x="997026" y="190461"/>
                </a:lnTo>
                <a:lnTo>
                  <a:pt x="997026" y="182410"/>
                </a:lnTo>
                <a:close/>
              </a:path>
              <a:path w="1175007" h="310362">
                <a:moveTo>
                  <a:pt x="669772" y="190461"/>
                </a:moveTo>
                <a:lnTo>
                  <a:pt x="660742" y="190461"/>
                </a:lnTo>
                <a:lnTo>
                  <a:pt x="660742" y="254863"/>
                </a:lnTo>
                <a:lnTo>
                  <a:pt x="669772" y="254863"/>
                </a:lnTo>
                <a:lnTo>
                  <a:pt x="669772" y="190461"/>
                </a:lnTo>
                <a:close/>
              </a:path>
              <a:path w="1175007" h="310362">
                <a:moveTo>
                  <a:pt x="692797" y="182410"/>
                </a:moveTo>
                <a:lnTo>
                  <a:pt x="637832" y="182410"/>
                </a:lnTo>
                <a:lnTo>
                  <a:pt x="637832" y="190461"/>
                </a:lnTo>
                <a:lnTo>
                  <a:pt x="692797" y="190461"/>
                </a:lnTo>
                <a:lnTo>
                  <a:pt x="692797" y="182410"/>
                </a:lnTo>
                <a:close/>
              </a:path>
              <a:path w="1175007" h="310362">
                <a:moveTo>
                  <a:pt x="474383" y="182410"/>
                </a:moveTo>
                <a:lnTo>
                  <a:pt x="465150" y="182410"/>
                </a:lnTo>
                <a:lnTo>
                  <a:pt x="465150" y="254863"/>
                </a:lnTo>
                <a:lnTo>
                  <a:pt x="474167" y="254863"/>
                </a:lnTo>
                <a:lnTo>
                  <a:pt x="474167" y="197078"/>
                </a:lnTo>
                <a:lnTo>
                  <a:pt x="485193" y="197078"/>
                </a:lnTo>
                <a:lnTo>
                  <a:pt x="474383" y="182410"/>
                </a:lnTo>
                <a:close/>
              </a:path>
              <a:path w="1175007" h="310362">
                <a:moveTo>
                  <a:pt x="485193" y="197078"/>
                </a:moveTo>
                <a:lnTo>
                  <a:pt x="474167" y="197078"/>
                </a:lnTo>
                <a:lnTo>
                  <a:pt x="516420" y="254863"/>
                </a:lnTo>
                <a:lnTo>
                  <a:pt x="525106" y="254863"/>
                </a:lnTo>
                <a:lnTo>
                  <a:pt x="525106" y="239001"/>
                </a:lnTo>
                <a:lnTo>
                  <a:pt x="516089" y="239001"/>
                </a:lnTo>
                <a:lnTo>
                  <a:pt x="485193" y="197078"/>
                </a:lnTo>
                <a:close/>
              </a:path>
              <a:path w="1175007" h="310362">
                <a:moveTo>
                  <a:pt x="525106" y="182410"/>
                </a:moveTo>
                <a:lnTo>
                  <a:pt x="516089" y="182410"/>
                </a:lnTo>
                <a:lnTo>
                  <a:pt x="516089" y="239001"/>
                </a:lnTo>
                <a:lnTo>
                  <a:pt x="525106" y="239001"/>
                </a:lnTo>
                <a:lnTo>
                  <a:pt x="525106" y="182410"/>
                </a:lnTo>
                <a:close/>
              </a:path>
              <a:path w="1175007" h="310362">
                <a:moveTo>
                  <a:pt x="425208" y="182410"/>
                </a:moveTo>
                <a:lnTo>
                  <a:pt x="416191" y="182410"/>
                </a:lnTo>
                <a:lnTo>
                  <a:pt x="416191" y="254863"/>
                </a:lnTo>
                <a:lnTo>
                  <a:pt x="425208" y="254863"/>
                </a:lnTo>
                <a:lnTo>
                  <a:pt x="425208" y="182410"/>
                </a:lnTo>
                <a:close/>
              </a:path>
              <a:path w="1175007" h="310362">
                <a:moveTo>
                  <a:pt x="134340" y="0"/>
                </a:moveTo>
                <a:lnTo>
                  <a:pt x="0" y="0"/>
                </a:lnTo>
                <a:lnTo>
                  <a:pt x="0" y="310362"/>
                </a:lnTo>
                <a:lnTo>
                  <a:pt x="134340" y="310362"/>
                </a:lnTo>
                <a:lnTo>
                  <a:pt x="134340" y="289966"/>
                </a:lnTo>
                <a:lnTo>
                  <a:pt x="20383" y="289966"/>
                </a:lnTo>
                <a:lnTo>
                  <a:pt x="20383" y="20370"/>
                </a:lnTo>
                <a:lnTo>
                  <a:pt x="134340" y="20370"/>
                </a:lnTo>
                <a:lnTo>
                  <a:pt x="134340" y="0"/>
                </a:lnTo>
                <a:close/>
              </a:path>
              <a:path w="1175007" h="310362">
                <a:moveTo>
                  <a:pt x="310349" y="0"/>
                </a:moveTo>
                <a:lnTo>
                  <a:pt x="176009" y="0"/>
                </a:lnTo>
                <a:lnTo>
                  <a:pt x="176009" y="20370"/>
                </a:lnTo>
                <a:lnTo>
                  <a:pt x="289966" y="20370"/>
                </a:lnTo>
                <a:lnTo>
                  <a:pt x="289966" y="289966"/>
                </a:lnTo>
                <a:lnTo>
                  <a:pt x="176009" y="289966"/>
                </a:lnTo>
                <a:lnTo>
                  <a:pt x="176009" y="310362"/>
                </a:lnTo>
                <a:lnTo>
                  <a:pt x="310349" y="310362"/>
                </a:lnTo>
                <a:lnTo>
                  <a:pt x="310349" y="0"/>
                </a:lnTo>
                <a:close/>
              </a:path>
              <a:path w="1175007" h="310362">
                <a:moveTo>
                  <a:pt x="154990" y="53835"/>
                </a:moveTo>
                <a:lnTo>
                  <a:pt x="113255" y="62801"/>
                </a:lnTo>
                <a:lnTo>
                  <a:pt x="79930" y="87086"/>
                </a:lnTo>
                <a:lnTo>
                  <a:pt x="58938" y="122770"/>
                </a:lnTo>
                <a:lnTo>
                  <a:pt x="53731" y="150955"/>
                </a:lnTo>
                <a:lnTo>
                  <a:pt x="54712" y="166264"/>
                </a:lnTo>
                <a:lnTo>
                  <a:pt x="68607" y="206980"/>
                </a:lnTo>
                <a:lnTo>
                  <a:pt x="96061" y="237369"/>
                </a:lnTo>
                <a:lnTo>
                  <a:pt x="133385" y="254196"/>
                </a:lnTo>
                <a:lnTo>
                  <a:pt x="147382" y="256232"/>
                </a:lnTo>
                <a:lnTo>
                  <a:pt x="163228" y="255331"/>
                </a:lnTo>
                <a:lnTo>
                  <a:pt x="204991" y="241984"/>
                </a:lnTo>
                <a:lnTo>
                  <a:pt x="235973" y="215414"/>
                </a:lnTo>
                <a:lnTo>
                  <a:pt x="253449" y="179140"/>
                </a:lnTo>
                <a:lnTo>
                  <a:pt x="255803" y="165502"/>
                </a:lnTo>
                <a:lnTo>
                  <a:pt x="254983" y="149249"/>
                </a:lnTo>
                <a:lnTo>
                  <a:pt x="242117" y="106676"/>
                </a:lnTo>
                <a:lnTo>
                  <a:pt x="216277" y="75212"/>
                </a:lnTo>
                <a:lnTo>
                  <a:pt x="180854" y="57208"/>
                </a:lnTo>
                <a:lnTo>
                  <a:pt x="154990" y="53835"/>
                </a:lnTo>
                <a:close/>
              </a:path>
              <a:path w="1175007" h="310362">
                <a:moveTo>
                  <a:pt x="452203" y="62854"/>
                </a:moveTo>
                <a:lnTo>
                  <a:pt x="435850" y="64614"/>
                </a:lnTo>
                <a:lnTo>
                  <a:pt x="422949" y="70305"/>
                </a:lnTo>
                <a:lnTo>
                  <a:pt x="413864" y="79445"/>
                </a:lnTo>
                <a:lnTo>
                  <a:pt x="408956" y="91549"/>
                </a:lnTo>
                <a:lnTo>
                  <a:pt x="410716" y="109173"/>
                </a:lnTo>
                <a:lnTo>
                  <a:pt x="416459" y="122512"/>
                </a:lnTo>
                <a:lnTo>
                  <a:pt x="425352" y="131596"/>
                </a:lnTo>
                <a:lnTo>
                  <a:pt x="436561" y="136450"/>
                </a:lnTo>
                <a:lnTo>
                  <a:pt x="453981" y="134750"/>
                </a:lnTo>
                <a:lnTo>
                  <a:pt x="466603" y="128891"/>
                </a:lnTo>
                <a:lnTo>
                  <a:pt x="467727" y="127600"/>
                </a:lnTo>
                <a:lnTo>
                  <a:pt x="454681" y="127600"/>
                </a:lnTo>
                <a:lnTo>
                  <a:pt x="437596" y="126164"/>
                </a:lnTo>
                <a:lnTo>
                  <a:pt x="425792" y="119974"/>
                </a:lnTo>
                <a:lnTo>
                  <a:pt x="419159" y="110003"/>
                </a:lnTo>
                <a:lnTo>
                  <a:pt x="420423" y="91755"/>
                </a:lnTo>
                <a:lnTo>
                  <a:pt x="426100" y="79299"/>
                </a:lnTo>
                <a:lnTo>
                  <a:pt x="435187" y="72280"/>
                </a:lnTo>
                <a:lnTo>
                  <a:pt x="469708" y="72280"/>
                </a:lnTo>
                <a:lnTo>
                  <a:pt x="464457" y="67523"/>
                </a:lnTo>
                <a:lnTo>
                  <a:pt x="452203" y="62854"/>
                </a:lnTo>
                <a:close/>
              </a:path>
              <a:path w="1175007" h="310362">
                <a:moveTo>
                  <a:pt x="439978" y="98666"/>
                </a:moveTo>
                <a:lnTo>
                  <a:pt x="439978" y="106718"/>
                </a:lnTo>
                <a:lnTo>
                  <a:pt x="469747" y="106718"/>
                </a:lnTo>
                <a:lnTo>
                  <a:pt x="465048" y="119318"/>
                </a:lnTo>
                <a:lnTo>
                  <a:pt x="454681" y="127600"/>
                </a:lnTo>
                <a:lnTo>
                  <a:pt x="467727" y="127600"/>
                </a:lnTo>
                <a:lnTo>
                  <a:pt x="474784" y="119496"/>
                </a:lnTo>
                <a:lnTo>
                  <a:pt x="478881" y="107189"/>
                </a:lnTo>
                <a:lnTo>
                  <a:pt x="439978" y="98666"/>
                </a:lnTo>
                <a:close/>
              </a:path>
              <a:path w="1175007" h="310362">
                <a:moveTo>
                  <a:pt x="469708" y="72280"/>
                </a:moveTo>
                <a:lnTo>
                  <a:pt x="435187" y="72280"/>
                </a:lnTo>
                <a:lnTo>
                  <a:pt x="452348" y="72448"/>
                </a:lnTo>
                <a:lnTo>
                  <a:pt x="462444" y="76460"/>
                </a:lnTo>
                <a:lnTo>
                  <a:pt x="473544" y="75755"/>
                </a:lnTo>
                <a:lnTo>
                  <a:pt x="469708" y="72280"/>
                </a:lnTo>
                <a:close/>
              </a:path>
              <a:path w="1175007" h="310362">
                <a:moveTo>
                  <a:pt x="517372" y="63487"/>
                </a:moveTo>
                <a:lnTo>
                  <a:pt x="508355" y="63487"/>
                </a:lnTo>
                <a:lnTo>
                  <a:pt x="508355" y="135940"/>
                </a:lnTo>
                <a:lnTo>
                  <a:pt x="551040" y="135940"/>
                </a:lnTo>
                <a:lnTo>
                  <a:pt x="551040" y="127889"/>
                </a:lnTo>
                <a:lnTo>
                  <a:pt x="517372" y="127889"/>
                </a:lnTo>
                <a:lnTo>
                  <a:pt x="517372" y="63487"/>
                </a:lnTo>
                <a:close/>
              </a:path>
              <a:path w="1175007" h="310362">
                <a:moveTo>
                  <a:pt x="563712" y="239431"/>
                </a:moveTo>
                <a:lnTo>
                  <a:pt x="556666" y="244665"/>
                </a:lnTo>
                <a:lnTo>
                  <a:pt x="566012" y="251931"/>
                </a:lnTo>
                <a:lnTo>
                  <a:pt x="578861" y="255834"/>
                </a:lnTo>
                <a:lnTo>
                  <a:pt x="598131" y="252985"/>
                </a:lnTo>
                <a:lnTo>
                  <a:pt x="604846" y="247902"/>
                </a:lnTo>
                <a:lnTo>
                  <a:pt x="588490" y="247902"/>
                </a:lnTo>
                <a:lnTo>
                  <a:pt x="573251" y="245510"/>
                </a:lnTo>
                <a:lnTo>
                  <a:pt x="563712" y="239431"/>
                </a:lnTo>
                <a:close/>
              </a:path>
              <a:path w="1175007" h="310362">
                <a:moveTo>
                  <a:pt x="583920" y="181216"/>
                </a:moveTo>
                <a:lnTo>
                  <a:pt x="569087" y="184803"/>
                </a:lnTo>
                <a:lnTo>
                  <a:pt x="560280" y="194441"/>
                </a:lnTo>
                <a:lnTo>
                  <a:pt x="562899" y="207593"/>
                </a:lnTo>
                <a:lnTo>
                  <a:pt x="570479" y="215540"/>
                </a:lnTo>
                <a:lnTo>
                  <a:pt x="580593" y="220297"/>
                </a:lnTo>
                <a:lnTo>
                  <a:pt x="590811" y="223879"/>
                </a:lnTo>
                <a:lnTo>
                  <a:pt x="598707" y="228304"/>
                </a:lnTo>
                <a:lnTo>
                  <a:pt x="598405" y="241959"/>
                </a:lnTo>
                <a:lnTo>
                  <a:pt x="588490" y="247902"/>
                </a:lnTo>
                <a:lnTo>
                  <a:pt x="604846" y="247902"/>
                </a:lnTo>
                <a:lnTo>
                  <a:pt x="608149" y="245402"/>
                </a:lnTo>
                <a:lnTo>
                  <a:pt x="611178" y="235522"/>
                </a:lnTo>
                <a:lnTo>
                  <a:pt x="607302" y="223533"/>
                </a:lnTo>
                <a:lnTo>
                  <a:pt x="597853" y="216793"/>
                </a:lnTo>
                <a:lnTo>
                  <a:pt x="586118" y="212901"/>
                </a:lnTo>
                <a:lnTo>
                  <a:pt x="575382" y="209455"/>
                </a:lnTo>
                <a:lnTo>
                  <a:pt x="568931" y="204054"/>
                </a:lnTo>
                <a:lnTo>
                  <a:pt x="568286" y="194030"/>
                </a:lnTo>
                <a:lnTo>
                  <a:pt x="574586" y="189357"/>
                </a:lnTo>
                <a:lnTo>
                  <a:pt x="606642" y="189357"/>
                </a:lnTo>
                <a:lnTo>
                  <a:pt x="599590" y="184355"/>
                </a:lnTo>
                <a:lnTo>
                  <a:pt x="586501" y="181288"/>
                </a:lnTo>
                <a:lnTo>
                  <a:pt x="583920" y="181216"/>
                </a:lnTo>
                <a:close/>
              </a:path>
              <a:path w="1175007" h="310362">
                <a:moveTo>
                  <a:pt x="606642" y="189357"/>
                </a:moveTo>
                <a:lnTo>
                  <a:pt x="591096" y="189357"/>
                </a:lnTo>
                <a:lnTo>
                  <a:pt x="598690" y="191973"/>
                </a:lnTo>
                <a:lnTo>
                  <a:pt x="604126" y="198056"/>
                </a:lnTo>
                <a:lnTo>
                  <a:pt x="609561" y="191427"/>
                </a:lnTo>
                <a:lnTo>
                  <a:pt x="606642" y="189357"/>
                </a:lnTo>
                <a:close/>
              </a:path>
              <a:path w="1175007" h="310362">
                <a:moveTo>
                  <a:pt x="604764" y="62319"/>
                </a:moveTo>
                <a:lnTo>
                  <a:pt x="589838" y="64929"/>
                </a:lnTo>
                <a:lnTo>
                  <a:pt x="578294" y="72201"/>
                </a:lnTo>
                <a:lnTo>
                  <a:pt x="570649" y="83242"/>
                </a:lnTo>
                <a:lnTo>
                  <a:pt x="567419" y="97159"/>
                </a:lnTo>
                <a:lnTo>
                  <a:pt x="569704" y="112702"/>
                </a:lnTo>
                <a:lnTo>
                  <a:pt x="576252" y="124964"/>
                </a:lnTo>
                <a:lnTo>
                  <a:pt x="586450" y="133303"/>
                </a:lnTo>
                <a:lnTo>
                  <a:pt x="599688" y="137080"/>
                </a:lnTo>
                <a:lnTo>
                  <a:pt x="615381" y="134698"/>
                </a:lnTo>
                <a:lnTo>
                  <a:pt x="625178" y="129144"/>
                </a:lnTo>
                <a:lnTo>
                  <a:pt x="605293" y="129144"/>
                </a:lnTo>
                <a:lnTo>
                  <a:pt x="590688" y="125826"/>
                </a:lnTo>
                <a:lnTo>
                  <a:pt x="581069" y="116745"/>
                </a:lnTo>
                <a:lnTo>
                  <a:pt x="576846" y="103386"/>
                </a:lnTo>
                <a:lnTo>
                  <a:pt x="579379" y="87236"/>
                </a:lnTo>
                <a:lnTo>
                  <a:pt x="586797" y="76115"/>
                </a:lnTo>
                <a:lnTo>
                  <a:pt x="598381" y="70723"/>
                </a:lnTo>
                <a:lnTo>
                  <a:pt x="625996" y="70723"/>
                </a:lnTo>
                <a:lnTo>
                  <a:pt x="618858" y="65536"/>
                </a:lnTo>
                <a:lnTo>
                  <a:pt x="604764" y="62319"/>
                </a:lnTo>
                <a:close/>
              </a:path>
              <a:path w="1175007" h="310362">
                <a:moveTo>
                  <a:pt x="625996" y="70723"/>
                </a:moveTo>
                <a:lnTo>
                  <a:pt x="598381" y="70723"/>
                </a:lnTo>
                <a:lnTo>
                  <a:pt x="614164" y="73458"/>
                </a:lnTo>
                <a:lnTo>
                  <a:pt x="624543" y="81530"/>
                </a:lnTo>
                <a:lnTo>
                  <a:pt x="629524" y="93682"/>
                </a:lnTo>
                <a:lnTo>
                  <a:pt x="630008" y="99758"/>
                </a:lnTo>
                <a:lnTo>
                  <a:pt x="626945" y="114331"/>
                </a:lnTo>
                <a:lnTo>
                  <a:pt x="618390" y="124670"/>
                </a:lnTo>
                <a:lnTo>
                  <a:pt x="605293" y="129144"/>
                </a:lnTo>
                <a:lnTo>
                  <a:pt x="625178" y="129144"/>
                </a:lnTo>
                <a:lnTo>
                  <a:pt x="627404" y="127882"/>
                </a:lnTo>
                <a:lnTo>
                  <a:pt x="635431" y="117452"/>
                </a:lnTo>
                <a:lnTo>
                  <a:pt x="639136" y="104229"/>
                </a:lnTo>
                <a:lnTo>
                  <a:pt x="639356" y="99758"/>
                </a:lnTo>
                <a:lnTo>
                  <a:pt x="636847" y="85196"/>
                </a:lnTo>
                <a:lnTo>
                  <a:pt x="629759" y="73458"/>
                </a:lnTo>
                <a:lnTo>
                  <a:pt x="625996" y="70723"/>
                </a:lnTo>
                <a:close/>
              </a:path>
              <a:path w="1175007" h="310362">
                <a:moveTo>
                  <a:pt x="668273" y="63487"/>
                </a:moveTo>
                <a:lnTo>
                  <a:pt x="668273" y="135940"/>
                </a:lnTo>
                <a:lnTo>
                  <a:pt x="701293" y="135940"/>
                </a:lnTo>
                <a:lnTo>
                  <a:pt x="715456" y="131636"/>
                </a:lnTo>
                <a:lnTo>
                  <a:pt x="717585" y="127889"/>
                </a:lnTo>
                <a:lnTo>
                  <a:pt x="677290" y="127889"/>
                </a:lnTo>
                <a:lnTo>
                  <a:pt x="677290" y="102908"/>
                </a:lnTo>
                <a:lnTo>
                  <a:pt x="714695" y="102908"/>
                </a:lnTo>
                <a:lnTo>
                  <a:pt x="708666" y="98657"/>
                </a:lnTo>
                <a:lnTo>
                  <a:pt x="708139" y="98564"/>
                </a:lnTo>
                <a:lnTo>
                  <a:pt x="714768" y="97155"/>
                </a:lnTo>
                <a:lnTo>
                  <a:pt x="717049" y="94869"/>
                </a:lnTo>
                <a:lnTo>
                  <a:pt x="677290" y="94869"/>
                </a:lnTo>
                <a:lnTo>
                  <a:pt x="677290" y="71526"/>
                </a:lnTo>
                <a:lnTo>
                  <a:pt x="716963" y="71526"/>
                </a:lnTo>
                <a:lnTo>
                  <a:pt x="716174" y="69399"/>
                </a:lnTo>
                <a:lnTo>
                  <a:pt x="703281" y="63613"/>
                </a:lnTo>
                <a:lnTo>
                  <a:pt x="668273" y="63487"/>
                </a:lnTo>
                <a:close/>
              </a:path>
              <a:path w="1175007" h="310362">
                <a:moveTo>
                  <a:pt x="714695" y="102908"/>
                </a:moveTo>
                <a:lnTo>
                  <a:pt x="708355" y="102908"/>
                </a:lnTo>
                <a:lnTo>
                  <a:pt x="712914" y="108788"/>
                </a:lnTo>
                <a:lnTo>
                  <a:pt x="712914" y="123101"/>
                </a:lnTo>
                <a:lnTo>
                  <a:pt x="707923" y="127889"/>
                </a:lnTo>
                <a:lnTo>
                  <a:pt x="717585" y="127889"/>
                </a:lnTo>
                <a:lnTo>
                  <a:pt x="721952" y="120203"/>
                </a:lnTo>
                <a:lnTo>
                  <a:pt x="718219" y="105392"/>
                </a:lnTo>
                <a:lnTo>
                  <a:pt x="714695" y="102908"/>
                </a:lnTo>
                <a:close/>
              </a:path>
              <a:path w="1175007" h="310362">
                <a:moveTo>
                  <a:pt x="716963" y="71526"/>
                </a:moveTo>
                <a:lnTo>
                  <a:pt x="707161" y="71526"/>
                </a:lnTo>
                <a:lnTo>
                  <a:pt x="711504" y="76733"/>
                </a:lnTo>
                <a:lnTo>
                  <a:pt x="711504" y="89890"/>
                </a:lnTo>
                <a:lnTo>
                  <a:pt x="707161" y="94869"/>
                </a:lnTo>
                <a:lnTo>
                  <a:pt x="717049" y="94869"/>
                </a:lnTo>
                <a:lnTo>
                  <a:pt x="720839" y="91071"/>
                </a:lnTo>
                <a:lnTo>
                  <a:pt x="720839" y="81965"/>
                </a:lnTo>
                <a:lnTo>
                  <a:pt x="716963" y="71526"/>
                </a:lnTo>
                <a:close/>
              </a:path>
              <a:path w="1175007" h="310362">
                <a:moveTo>
                  <a:pt x="732713" y="182410"/>
                </a:moveTo>
                <a:lnTo>
                  <a:pt x="723696" y="182410"/>
                </a:lnTo>
                <a:lnTo>
                  <a:pt x="723696" y="254863"/>
                </a:lnTo>
                <a:lnTo>
                  <a:pt x="732713" y="254863"/>
                </a:lnTo>
                <a:lnTo>
                  <a:pt x="732713" y="182410"/>
                </a:lnTo>
                <a:close/>
              </a:path>
              <a:path w="1175007" h="310362">
                <a:moveTo>
                  <a:pt x="788466" y="63487"/>
                </a:moveTo>
                <a:lnTo>
                  <a:pt x="777278" y="63487"/>
                </a:lnTo>
                <a:lnTo>
                  <a:pt x="748055" y="135940"/>
                </a:lnTo>
                <a:lnTo>
                  <a:pt x="758367" y="135940"/>
                </a:lnTo>
                <a:lnTo>
                  <a:pt x="764781" y="119748"/>
                </a:lnTo>
                <a:lnTo>
                  <a:pt x="811069" y="119748"/>
                </a:lnTo>
                <a:lnTo>
                  <a:pt x="807886" y="111823"/>
                </a:lnTo>
                <a:lnTo>
                  <a:pt x="767499" y="111823"/>
                </a:lnTo>
                <a:lnTo>
                  <a:pt x="782815" y="72707"/>
                </a:lnTo>
                <a:lnTo>
                  <a:pt x="792171" y="72707"/>
                </a:lnTo>
                <a:lnTo>
                  <a:pt x="788466" y="63487"/>
                </a:lnTo>
                <a:close/>
              </a:path>
              <a:path w="1175007" h="310362">
                <a:moveTo>
                  <a:pt x="811069" y="119748"/>
                </a:moveTo>
                <a:lnTo>
                  <a:pt x="800849" y="119748"/>
                </a:lnTo>
                <a:lnTo>
                  <a:pt x="807250" y="135940"/>
                </a:lnTo>
                <a:lnTo>
                  <a:pt x="817575" y="135940"/>
                </a:lnTo>
                <a:lnTo>
                  <a:pt x="811069" y="119748"/>
                </a:lnTo>
                <a:close/>
              </a:path>
              <a:path w="1175007" h="310362">
                <a:moveTo>
                  <a:pt x="792171" y="72707"/>
                </a:moveTo>
                <a:lnTo>
                  <a:pt x="782815" y="72707"/>
                </a:lnTo>
                <a:lnTo>
                  <a:pt x="798233" y="111823"/>
                </a:lnTo>
                <a:lnTo>
                  <a:pt x="807886" y="111823"/>
                </a:lnTo>
                <a:lnTo>
                  <a:pt x="792171" y="72707"/>
                </a:lnTo>
                <a:close/>
              </a:path>
              <a:path w="1175007" h="310362">
                <a:moveTo>
                  <a:pt x="798817" y="190461"/>
                </a:moveTo>
                <a:lnTo>
                  <a:pt x="789800" y="190461"/>
                </a:lnTo>
                <a:lnTo>
                  <a:pt x="789800" y="254863"/>
                </a:lnTo>
                <a:lnTo>
                  <a:pt x="798817" y="254863"/>
                </a:lnTo>
                <a:lnTo>
                  <a:pt x="798817" y="190461"/>
                </a:lnTo>
                <a:close/>
              </a:path>
              <a:path w="1175007" h="310362">
                <a:moveTo>
                  <a:pt x="821842" y="182410"/>
                </a:moveTo>
                <a:lnTo>
                  <a:pt x="766876" y="182410"/>
                </a:lnTo>
                <a:lnTo>
                  <a:pt x="766876" y="190461"/>
                </a:lnTo>
                <a:lnTo>
                  <a:pt x="821842" y="190461"/>
                </a:lnTo>
                <a:lnTo>
                  <a:pt x="821842" y="182410"/>
                </a:lnTo>
                <a:close/>
              </a:path>
              <a:path w="1175007" h="310362">
                <a:moveTo>
                  <a:pt x="853795" y="63487"/>
                </a:moveTo>
                <a:lnTo>
                  <a:pt x="844778" y="63487"/>
                </a:lnTo>
                <a:lnTo>
                  <a:pt x="844778" y="135940"/>
                </a:lnTo>
                <a:lnTo>
                  <a:pt x="887476" y="135940"/>
                </a:lnTo>
                <a:lnTo>
                  <a:pt x="887476" y="127889"/>
                </a:lnTo>
                <a:lnTo>
                  <a:pt x="853795" y="127889"/>
                </a:lnTo>
                <a:lnTo>
                  <a:pt x="853795" y="63487"/>
                </a:lnTo>
                <a:close/>
              </a:path>
              <a:path w="1175007" h="310362">
                <a:moveTo>
                  <a:pt x="861860" y="182410"/>
                </a:moveTo>
                <a:lnTo>
                  <a:pt x="852741" y="182410"/>
                </a:lnTo>
                <a:lnTo>
                  <a:pt x="852741" y="226720"/>
                </a:lnTo>
                <a:lnTo>
                  <a:pt x="855508" y="241126"/>
                </a:lnTo>
                <a:lnTo>
                  <a:pt x="863758" y="251163"/>
                </a:lnTo>
                <a:lnTo>
                  <a:pt x="877417" y="255913"/>
                </a:lnTo>
                <a:lnTo>
                  <a:pt x="894624" y="253504"/>
                </a:lnTo>
                <a:lnTo>
                  <a:pt x="903689" y="247585"/>
                </a:lnTo>
                <a:lnTo>
                  <a:pt x="887788" y="247585"/>
                </a:lnTo>
                <a:lnTo>
                  <a:pt x="871373" y="244688"/>
                </a:lnTo>
                <a:lnTo>
                  <a:pt x="863316" y="235629"/>
                </a:lnTo>
                <a:lnTo>
                  <a:pt x="861860" y="182410"/>
                </a:lnTo>
                <a:close/>
              </a:path>
              <a:path w="1175007" h="310362">
                <a:moveTo>
                  <a:pt x="911936" y="182410"/>
                </a:moveTo>
                <a:lnTo>
                  <a:pt x="902804" y="182410"/>
                </a:lnTo>
                <a:lnTo>
                  <a:pt x="902749" y="226720"/>
                </a:lnTo>
                <a:lnTo>
                  <a:pt x="898976" y="240521"/>
                </a:lnTo>
                <a:lnTo>
                  <a:pt x="887788" y="247585"/>
                </a:lnTo>
                <a:lnTo>
                  <a:pt x="903689" y="247585"/>
                </a:lnTo>
                <a:lnTo>
                  <a:pt x="905657" y="246300"/>
                </a:lnTo>
                <a:lnTo>
                  <a:pt x="911104" y="234977"/>
                </a:lnTo>
                <a:lnTo>
                  <a:pt x="911927" y="226720"/>
                </a:lnTo>
                <a:lnTo>
                  <a:pt x="911936" y="182410"/>
                </a:lnTo>
                <a:close/>
              </a:path>
              <a:path w="1175007" h="310362">
                <a:moveTo>
                  <a:pt x="984921" y="62864"/>
                </a:moveTo>
                <a:lnTo>
                  <a:pt x="968558" y="64664"/>
                </a:lnTo>
                <a:lnTo>
                  <a:pt x="955695" y="70453"/>
                </a:lnTo>
                <a:lnTo>
                  <a:pt x="946683" y="79671"/>
                </a:lnTo>
                <a:lnTo>
                  <a:pt x="941849" y="91782"/>
                </a:lnTo>
                <a:lnTo>
                  <a:pt x="943604" y="109158"/>
                </a:lnTo>
                <a:lnTo>
                  <a:pt x="949338" y="122377"/>
                </a:lnTo>
                <a:lnTo>
                  <a:pt x="958300" y="131430"/>
                </a:lnTo>
                <a:lnTo>
                  <a:pt x="969738" y="136308"/>
                </a:lnTo>
                <a:lnTo>
                  <a:pt x="986855" y="135176"/>
                </a:lnTo>
                <a:lnTo>
                  <a:pt x="998047" y="130615"/>
                </a:lnTo>
                <a:lnTo>
                  <a:pt x="999507" y="129209"/>
                </a:lnTo>
                <a:lnTo>
                  <a:pt x="978357" y="129209"/>
                </a:lnTo>
                <a:lnTo>
                  <a:pt x="964835" y="125828"/>
                </a:lnTo>
                <a:lnTo>
                  <a:pt x="955064" y="116592"/>
                </a:lnTo>
                <a:lnTo>
                  <a:pt x="950563" y="102858"/>
                </a:lnTo>
                <a:lnTo>
                  <a:pt x="950429" y="99758"/>
                </a:lnTo>
                <a:lnTo>
                  <a:pt x="953721" y="85212"/>
                </a:lnTo>
                <a:lnTo>
                  <a:pt x="962584" y="75030"/>
                </a:lnTo>
                <a:lnTo>
                  <a:pt x="975495" y="70453"/>
                </a:lnTo>
                <a:lnTo>
                  <a:pt x="986612" y="70319"/>
                </a:lnTo>
                <a:lnTo>
                  <a:pt x="999577" y="70319"/>
                </a:lnTo>
                <a:lnTo>
                  <a:pt x="997120" y="67842"/>
                </a:lnTo>
                <a:lnTo>
                  <a:pt x="984921" y="62864"/>
                </a:lnTo>
                <a:close/>
              </a:path>
              <a:path w="1175007" h="310362">
                <a:moveTo>
                  <a:pt x="998334" y="118656"/>
                </a:moveTo>
                <a:lnTo>
                  <a:pt x="994206" y="124739"/>
                </a:lnTo>
                <a:lnTo>
                  <a:pt x="986612" y="129209"/>
                </a:lnTo>
                <a:lnTo>
                  <a:pt x="999507" y="129209"/>
                </a:lnTo>
                <a:lnTo>
                  <a:pt x="1005363" y="123574"/>
                </a:lnTo>
                <a:lnTo>
                  <a:pt x="998334" y="118656"/>
                </a:lnTo>
                <a:close/>
              </a:path>
              <a:path w="1175007" h="310362">
                <a:moveTo>
                  <a:pt x="999577" y="70319"/>
                </a:moveTo>
                <a:lnTo>
                  <a:pt x="986612" y="70319"/>
                </a:lnTo>
                <a:lnTo>
                  <a:pt x="994206" y="74676"/>
                </a:lnTo>
                <a:lnTo>
                  <a:pt x="998334" y="80860"/>
                </a:lnTo>
                <a:lnTo>
                  <a:pt x="1005839" y="76631"/>
                </a:lnTo>
                <a:lnTo>
                  <a:pt x="999577" y="70319"/>
                </a:lnTo>
                <a:close/>
              </a:path>
              <a:path w="1175007" h="310362">
                <a:moveTo>
                  <a:pt x="1074104" y="62862"/>
                </a:moveTo>
                <a:lnTo>
                  <a:pt x="1057744" y="64664"/>
                </a:lnTo>
                <a:lnTo>
                  <a:pt x="1044885" y="70453"/>
                </a:lnTo>
                <a:lnTo>
                  <a:pt x="1035871" y="79676"/>
                </a:lnTo>
                <a:lnTo>
                  <a:pt x="1031039" y="91790"/>
                </a:lnTo>
                <a:lnTo>
                  <a:pt x="1032796" y="109163"/>
                </a:lnTo>
                <a:lnTo>
                  <a:pt x="1038532" y="122381"/>
                </a:lnTo>
                <a:lnTo>
                  <a:pt x="1047495" y="131432"/>
                </a:lnTo>
                <a:lnTo>
                  <a:pt x="1058936" y="136309"/>
                </a:lnTo>
                <a:lnTo>
                  <a:pt x="1076051" y="135176"/>
                </a:lnTo>
                <a:lnTo>
                  <a:pt x="1087242" y="130613"/>
                </a:lnTo>
                <a:lnTo>
                  <a:pt x="1088700" y="129209"/>
                </a:lnTo>
                <a:lnTo>
                  <a:pt x="1067549" y="129209"/>
                </a:lnTo>
                <a:lnTo>
                  <a:pt x="1054027" y="125828"/>
                </a:lnTo>
                <a:lnTo>
                  <a:pt x="1044256" y="116592"/>
                </a:lnTo>
                <a:lnTo>
                  <a:pt x="1039756" y="102858"/>
                </a:lnTo>
                <a:lnTo>
                  <a:pt x="1039622" y="99758"/>
                </a:lnTo>
                <a:lnTo>
                  <a:pt x="1042914" y="85212"/>
                </a:lnTo>
                <a:lnTo>
                  <a:pt x="1051776" y="75030"/>
                </a:lnTo>
                <a:lnTo>
                  <a:pt x="1064687" y="70453"/>
                </a:lnTo>
                <a:lnTo>
                  <a:pt x="1075804" y="70319"/>
                </a:lnTo>
                <a:lnTo>
                  <a:pt x="1088767" y="70319"/>
                </a:lnTo>
                <a:lnTo>
                  <a:pt x="1086311" y="67840"/>
                </a:lnTo>
                <a:lnTo>
                  <a:pt x="1074104" y="62862"/>
                </a:lnTo>
                <a:close/>
              </a:path>
              <a:path w="1175007" h="310362">
                <a:moveTo>
                  <a:pt x="1087539" y="118656"/>
                </a:moveTo>
                <a:lnTo>
                  <a:pt x="1083411" y="124739"/>
                </a:lnTo>
                <a:lnTo>
                  <a:pt x="1075804" y="129209"/>
                </a:lnTo>
                <a:lnTo>
                  <a:pt x="1088700" y="129209"/>
                </a:lnTo>
                <a:lnTo>
                  <a:pt x="1094557" y="123570"/>
                </a:lnTo>
                <a:lnTo>
                  <a:pt x="1087539" y="118656"/>
                </a:lnTo>
                <a:close/>
              </a:path>
              <a:path w="1175007" h="310362">
                <a:moveTo>
                  <a:pt x="1088767" y="70319"/>
                </a:moveTo>
                <a:lnTo>
                  <a:pt x="1075804" y="70319"/>
                </a:lnTo>
                <a:lnTo>
                  <a:pt x="1083411" y="74676"/>
                </a:lnTo>
                <a:lnTo>
                  <a:pt x="1087539" y="80860"/>
                </a:lnTo>
                <a:lnTo>
                  <a:pt x="1095019" y="76631"/>
                </a:lnTo>
                <a:lnTo>
                  <a:pt x="1088767" y="70319"/>
                </a:lnTo>
                <a:close/>
              </a:path>
              <a:path w="1175007" h="310362">
                <a:moveTo>
                  <a:pt x="1125918" y="118770"/>
                </a:moveTo>
                <a:lnTo>
                  <a:pt x="1120495" y="125717"/>
                </a:lnTo>
                <a:lnTo>
                  <a:pt x="1129836" y="132987"/>
                </a:lnTo>
                <a:lnTo>
                  <a:pt x="1142681" y="136897"/>
                </a:lnTo>
                <a:lnTo>
                  <a:pt x="1161946" y="134053"/>
                </a:lnTo>
                <a:lnTo>
                  <a:pt x="1168354" y="129209"/>
                </a:lnTo>
                <a:lnTo>
                  <a:pt x="1138415" y="129209"/>
                </a:lnTo>
                <a:lnTo>
                  <a:pt x="1130579" y="124193"/>
                </a:lnTo>
                <a:lnTo>
                  <a:pt x="1125918" y="118770"/>
                </a:lnTo>
                <a:close/>
              </a:path>
              <a:path w="1175007" h="310362">
                <a:moveTo>
                  <a:pt x="1150314" y="62364"/>
                </a:moveTo>
                <a:lnTo>
                  <a:pt x="1134297" y="65492"/>
                </a:lnTo>
                <a:lnTo>
                  <a:pt x="1124807" y="74083"/>
                </a:lnTo>
                <a:lnTo>
                  <a:pt x="1127026" y="87624"/>
                </a:lnTo>
                <a:lnTo>
                  <a:pt x="1134147" y="95935"/>
                </a:lnTo>
                <a:lnTo>
                  <a:pt x="1143869" y="100950"/>
                </a:lnTo>
                <a:lnTo>
                  <a:pt x="1153890" y="104604"/>
                </a:lnTo>
                <a:lnTo>
                  <a:pt x="1161908" y="108830"/>
                </a:lnTo>
                <a:lnTo>
                  <a:pt x="1165622" y="115563"/>
                </a:lnTo>
                <a:lnTo>
                  <a:pt x="1165669" y="122237"/>
                </a:lnTo>
                <a:lnTo>
                  <a:pt x="1161542" y="129209"/>
                </a:lnTo>
                <a:lnTo>
                  <a:pt x="1168354" y="129209"/>
                </a:lnTo>
                <a:lnTo>
                  <a:pt x="1171970" y="126475"/>
                </a:lnTo>
                <a:lnTo>
                  <a:pt x="1175007" y="116587"/>
                </a:lnTo>
                <a:lnTo>
                  <a:pt x="1171127" y="104600"/>
                </a:lnTo>
                <a:lnTo>
                  <a:pt x="1161671" y="97861"/>
                </a:lnTo>
                <a:lnTo>
                  <a:pt x="1149929" y="93969"/>
                </a:lnTo>
                <a:lnTo>
                  <a:pt x="1139189" y="90522"/>
                </a:lnTo>
                <a:lnTo>
                  <a:pt x="1132743" y="85118"/>
                </a:lnTo>
                <a:lnTo>
                  <a:pt x="1132103" y="75095"/>
                </a:lnTo>
                <a:lnTo>
                  <a:pt x="1138415" y="70434"/>
                </a:lnTo>
                <a:lnTo>
                  <a:pt x="1170461" y="70434"/>
                </a:lnTo>
                <a:lnTo>
                  <a:pt x="1163403" y="65425"/>
                </a:lnTo>
                <a:lnTo>
                  <a:pt x="1150314" y="62364"/>
                </a:lnTo>
                <a:close/>
              </a:path>
              <a:path w="1175007" h="310362">
                <a:moveTo>
                  <a:pt x="1170461" y="70434"/>
                </a:moveTo>
                <a:lnTo>
                  <a:pt x="1154912" y="70434"/>
                </a:lnTo>
                <a:lnTo>
                  <a:pt x="1162519" y="73025"/>
                </a:lnTo>
                <a:lnTo>
                  <a:pt x="1167955" y="79121"/>
                </a:lnTo>
                <a:lnTo>
                  <a:pt x="1173378" y="72504"/>
                </a:lnTo>
                <a:lnTo>
                  <a:pt x="1170461" y="70434"/>
                </a:lnTo>
                <a:close/>
              </a:path>
            </a:pathLst>
          </a:custGeom>
          <a:solidFill>
            <a:srgbClr val="00295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EDBABF22-3D35-F742-9535-37F5A3C284C2}"/>
              </a:ext>
            </a:extLst>
          </p:cNvPr>
          <p:cNvSpPr/>
          <p:nvPr userDrawn="1"/>
        </p:nvSpPr>
        <p:spPr>
          <a:xfrm>
            <a:off x="615604" y="2031469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50800">
            <a:solidFill>
              <a:srgbClr val="002C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5D079A1D-BC19-9747-8EBC-E4131B10409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09600" y="9317330"/>
            <a:ext cx="187388" cy="154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b="1" dirty="0">
                <a:solidFill>
                  <a:srgbClr val="414042"/>
                </a:solidFill>
                <a:latin typeface="Proxima Nova"/>
                <a:cs typeface="Proxima Nova"/>
              </a:rPr>
              <a:t>‹#›</a:t>
            </a:fld>
            <a:endParaRPr sz="900" dirty="0"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93593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4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BB4DB67-1D5F-AA49-A34C-FE73875B465A}"/>
              </a:ext>
            </a:extLst>
          </p:cNvPr>
          <p:cNvSpPr/>
          <p:nvPr userDrawn="1"/>
        </p:nvSpPr>
        <p:spPr>
          <a:xfrm>
            <a:off x="615604" y="409044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12700">
            <a:solidFill>
              <a:srgbClr val="002C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0C7D9DFF-D01A-B344-91C7-BA1AEE53E280}"/>
              </a:ext>
            </a:extLst>
          </p:cNvPr>
          <p:cNvSpPr/>
          <p:nvPr userDrawn="1"/>
        </p:nvSpPr>
        <p:spPr>
          <a:xfrm>
            <a:off x="635000" y="9067800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12700">
            <a:solidFill>
              <a:srgbClr val="002C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83172F94-9A99-A74D-8E00-337CDAD8E4CB}"/>
              </a:ext>
            </a:extLst>
          </p:cNvPr>
          <p:cNvSpPr/>
          <p:nvPr userDrawn="1"/>
        </p:nvSpPr>
        <p:spPr>
          <a:xfrm>
            <a:off x="11175397" y="9231907"/>
            <a:ext cx="1175007" cy="310362"/>
          </a:xfrm>
          <a:custGeom>
            <a:avLst/>
            <a:gdLst/>
            <a:ahLst/>
            <a:cxnLst/>
            <a:rect l="l" t="t" r="r" b="b"/>
            <a:pathLst>
              <a:path w="1175007" h="310362">
                <a:moveTo>
                  <a:pt x="1078649" y="182410"/>
                </a:moveTo>
                <a:lnTo>
                  <a:pt x="1031176" y="182410"/>
                </a:lnTo>
                <a:lnTo>
                  <a:pt x="1031176" y="254863"/>
                </a:lnTo>
                <a:lnTo>
                  <a:pt x="1078649" y="254863"/>
                </a:lnTo>
                <a:lnTo>
                  <a:pt x="1078649" y="246824"/>
                </a:lnTo>
                <a:lnTo>
                  <a:pt x="1040193" y="246824"/>
                </a:lnTo>
                <a:lnTo>
                  <a:pt x="1040193" y="221843"/>
                </a:lnTo>
                <a:lnTo>
                  <a:pt x="1077887" y="221843"/>
                </a:lnTo>
                <a:lnTo>
                  <a:pt x="1077887" y="213804"/>
                </a:lnTo>
                <a:lnTo>
                  <a:pt x="1040193" y="213804"/>
                </a:lnTo>
                <a:lnTo>
                  <a:pt x="1040193" y="190461"/>
                </a:lnTo>
                <a:lnTo>
                  <a:pt x="1078649" y="190461"/>
                </a:lnTo>
                <a:lnTo>
                  <a:pt x="1078649" y="182410"/>
                </a:lnTo>
                <a:close/>
              </a:path>
              <a:path w="1175007" h="310362">
                <a:moveTo>
                  <a:pt x="973988" y="190461"/>
                </a:moveTo>
                <a:lnTo>
                  <a:pt x="964984" y="190461"/>
                </a:lnTo>
                <a:lnTo>
                  <a:pt x="964984" y="254863"/>
                </a:lnTo>
                <a:lnTo>
                  <a:pt x="973988" y="254863"/>
                </a:lnTo>
                <a:lnTo>
                  <a:pt x="973988" y="190461"/>
                </a:lnTo>
                <a:close/>
              </a:path>
              <a:path w="1175007" h="310362">
                <a:moveTo>
                  <a:pt x="997026" y="182410"/>
                </a:moveTo>
                <a:lnTo>
                  <a:pt x="942047" y="182410"/>
                </a:lnTo>
                <a:lnTo>
                  <a:pt x="942047" y="190461"/>
                </a:lnTo>
                <a:lnTo>
                  <a:pt x="997026" y="190461"/>
                </a:lnTo>
                <a:lnTo>
                  <a:pt x="997026" y="182410"/>
                </a:lnTo>
                <a:close/>
              </a:path>
              <a:path w="1175007" h="310362">
                <a:moveTo>
                  <a:pt x="669772" y="190461"/>
                </a:moveTo>
                <a:lnTo>
                  <a:pt x="660742" y="190461"/>
                </a:lnTo>
                <a:lnTo>
                  <a:pt x="660742" y="254863"/>
                </a:lnTo>
                <a:lnTo>
                  <a:pt x="669772" y="254863"/>
                </a:lnTo>
                <a:lnTo>
                  <a:pt x="669772" y="190461"/>
                </a:lnTo>
                <a:close/>
              </a:path>
              <a:path w="1175007" h="310362">
                <a:moveTo>
                  <a:pt x="692797" y="182410"/>
                </a:moveTo>
                <a:lnTo>
                  <a:pt x="637832" y="182410"/>
                </a:lnTo>
                <a:lnTo>
                  <a:pt x="637832" y="190461"/>
                </a:lnTo>
                <a:lnTo>
                  <a:pt x="692797" y="190461"/>
                </a:lnTo>
                <a:lnTo>
                  <a:pt x="692797" y="182410"/>
                </a:lnTo>
                <a:close/>
              </a:path>
              <a:path w="1175007" h="310362">
                <a:moveTo>
                  <a:pt x="474383" y="182410"/>
                </a:moveTo>
                <a:lnTo>
                  <a:pt x="465150" y="182410"/>
                </a:lnTo>
                <a:lnTo>
                  <a:pt x="465150" y="254863"/>
                </a:lnTo>
                <a:lnTo>
                  <a:pt x="474167" y="254863"/>
                </a:lnTo>
                <a:lnTo>
                  <a:pt x="474167" y="197078"/>
                </a:lnTo>
                <a:lnTo>
                  <a:pt x="485193" y="197078"/>
                </a:lnTo>
                <a:lnTo>
                  <a:pt x="474383" y="182410"/>
                </a:lnTo>
                <a:close/>
              </a:path>
              <a:path w="1175007" h="310362">
                <a:moveTo>
                  <a:pt x="485193" y="197078"/>
                </a:moveTo>
                <a:lnTo>
                  <a:pt x="474167" y="197078"/>
                </a:lnTo>
                <a:lnTo>
                  <a:pt x="516420" y="254863"/>
                </a:lnTo>
                <a:lnTo>
                  <a:pt x="525106" y="254863"/>
                </a:lnTo>
                <a:lnTo>
                  <a:pt x="525106" y="239001"/>
                </a:lnTo>
                <a:lnTo>
                  <a:pt x="516089" y="239001"/>
                </a:lnTo>
                <a:lnTo>
                  <a:pt x="485193" y="197078"/>
                </a:lnTo>
                <a:close/>
              </a:path>
              <a:path w="1175007" h="310362">
                <a:moveTo>
                  <a:pt x="525106" y="182410"/>
                </a:moveTo>
                <a:lnTo>
                  <a:pt x="516089" y="182410"/>
                </a:lnTo>
                <a:lnTo>
                  <a:pt x="516089" y="239001"/>
                </a:lnTo>
                <a:lnTo>
                  <a:pt x="525106" y="239001"/>
                </a:lnTo>
                <a:lnTo>
                  <a:pt x="525106" y="182410"/>
                </a:lnTo>
                <a:close/>
              </a:path>
              <a:path w="1175007" h="310362">
                <a:moveTo>
                  <a:pt x="425208" y="182410"/>
                </a:moveTo>
                <a:lnTo>
                  <a:pt x="416191" y="182410"/>
                </a:lnTo>
                <a:lnTo>
                  <a:pt x="416191" y="254863"/>
                </a:lnTo>
                <a:lnTo>
                  <a:pt x="425208" y="254863"/>
                </a:lnTo>
                <a:lnTo>
                  <a:pt x="425208" y="182410"/>
                </a:lnTo>
                <a:close/>
              </a:path>
              <a:path w="1175007" h="310362">
                <a:moveTo>
                  <a:pt x="134340" y="0"/>
                </a:moveTo>
                <a:lnTo>
                  <a:pt x="0" y="0"/>
                </a:lnTo>
                <a:lnTo>
                  <a:pt x="0" y="310362"/>
                </a:lnTo>
                <a:lnTo>
                  <a:pt x="134340" y="310362"/>
                </a:lnTo>
                <a:lnTo>
                  <a:pt x="134340" y="289966"/>
                </a:lnTo>
                <a:lnTo>
                  <a:pt x="20383" y="289966"/>
                </a:lnTo>
                <a:lnTo>
                  <a:pt x="20383" y="20370"/>
                </a:lnTo>
                <a:lnTo>
                  <a:pt x="134340" y="20370"/>
                </a:lnTo>
                <a:lnTo>
                  <a:pt x="134340" y="0"/>
                </a:lnTo>
                <a:close/>
              </a:path>
              <a:path w="1175007" h="310362">
                <a:moveTo>
                  <a:pt x="310349" y="0"/>
                </a:moveTo>
                <a:lnTo>
                  <a:pt x="176009" y="0"/>
                </a:lnTo>
                <a:lnTo>
                  <a:pt x="176009" y="20370"/>
                </a:lnTo>
                <a:lnTo>
                  <a:pt x="289966" y="20370"/>
                </a:lnTo>
                <a:lnTo>
                  <a:pt x="289966" y="289966"/>
                </a:lnTo>
                <a:lnTo>
                  <a:pt x="176009" y="289966"/>
                </a:lnTo>
                <a:lnTo>
                  <a:pt x="176009" y="310362"/>
                </a:lnTo>
                <a:lnTo>
                  <a:pt x="310349" y="310362"/>
                </a:lnTo>
                <a:lnTo>
                  <a:pt x="310349" y="0"/>
                </a:lnTo>
                <a:close/>
              </a:path>
              <a:path w="1175007" h="310362">
                <a:moveTo>
                  <a:pt x="154990" y="53835"/>
                </a:moveTo>
                <a:lnTo>
                  <a:pt x="113255" y="62801"/>
                </a:lnTo>
                <a:lnTo>
                  <a:pt x="79930" y="87086"/>
                </a:lnTo>
                <a:lnTo>
                  <a:pt x="58938" y="122770"/>
                </a:lnTo>
                <a:lnTo>
                  <a:pt x="53731" y="150955"/>
                </a:lnTo>
                <a:lnTo>
                  <a:pt x="54712" y="166264"/>
                </a:lnTo>
                <a:lnTo>
                  <a:pt x="68607" y="206980"/>
                </a:lnTo>
                <a:lnTo>
                  <a:pt x="96061" y="237369"/>
                </a:lnTo>
                <a:lnTo>
                  <a:pt x="133385" y="254196"/>
                </a:lnTo>
                <a:lnTo>
                  <a:pt x="147382" y="256232"/>
                </a:lnTo>
                <a:lnTo>
                  <a:pt x="163228" y="255331"/>
                </a:lnTo>
                <a:lnTo>
                  <a:pt x="204991" y="241984"/>
                </a:lnTo>
                <a:lnTo>
                  <a:pt x="235973" y="215414"/>
                </a:lnTo>
                <a:lnTo>
                  <a:pt x="253449" y="179140"/>
                </a:lnTo>
                <a:lnTo>
                  <a:pt x="255803" y="165502"/>
                </a:lnTo>
                <a:lnTo>
                  <a:pt x="254983" y="149249"/>
                </a:lnTo>
                <a:lnTo>
                  <a:pt x="242117" y="106676"/>
                </a:lnTo>
                <a:lnTo>
                  <a:pt x="216277" y="75212"/>
                </a:lnTo>
                <a:lnTo>
                  <a:pt x="180854" y="57208"/>
                </a:lnTo>
                <a:lnTo>
                  <a:pt x="154990" y="53835"/>
                </a:lnTo>
                <a:close/>
              </a:path>
              <a:path w="1175007" h="310362">
                <a:moveTo>
                  <a:pt x="452203" y="62854"/>
                </a:moveTo>
                <a:lnTo>
                  <a:pt x="435850" y="64614"/>
                </a:lnTo>
                <a:lnTo>
                  <a:pt x="422949" y="70305"/>
                </a:lnTo>
                <a:lnTo>
                  <a:pt x="413864" y="79445"/>
                </a:lnTo>
                <a:lnTo>
                  <a:pt x="408956" y="91549"/>
                </a:lnTo>
                <a:lnTo>
                  <a:pt x="410716" y="109173"/>
                </a:lnTo>
                <a:lnTo>
                  <a:pt x="416459" y="122512"/>
                </a:lnTo>
                <a:lnTo>
                  <a:pt x="425352" y="131596"/>
                </a:lnTo>
                <a:lnTo>
                  <a:pt x="436561" y="136450"/>
                </a:lnTo>
                <a:lnTo>
                  <a:pt x="453981" y="134750"/>
                </a:lnTo>
                <a:lnTo>
                  <a:pt x="466603" y="128891"/>
                </a:lnTo>
                <a:lnTo>
                  <a:pt x="467727" y="127600"/>
                </a:lnTo>
                <a:lnTo>
                  <a:pt x="454681" y="127600"/>
                </a:lnTo>
                <a:lnTo>
                  <a:pt x="437596" y="126164"/>
                </a:lnTo>
                <a:lnTo>
                  <a:pt x="425792" y="119974"/>
                </a:lnTo>
                <a:lnTo>
                  <a:pt x="419159" y="110003"/>
                </a:lnTo>
                <a:lnTo>
                  <a:pt x="420423" y="91755"/>
                </a:lnTo>
                <a:lnTo>
                  <a:pt x="426100" y="79299"/>
                </a:lnTo>
                <a:lnTo>
                  <a:pt x="435187" y="72280"/>
                </a:lnTo>
                <a:lnTo>
                  <a:pt x="469708" y="72280"/>
                </a:lnTo>
                <a:lnTo>
                  <a:pt x="464457" y="67523"/>
                </a:lnTo>
                <a:lnTo>
                  <a:pt x="452203" y="62854"/>
                </a:lnTo>
                <a:close/>
              </a:path>
              <a:path w="1175007" h="310362">
                <a:moveTo>
                  <a:pt x="439978" y="98666"/>
                </a:moveTo>
                <a:lnTo>
                  <a:pt x="439978" y="106718"/>
                </a:lnTo>
                <a:lnTo>
                  <a:pt x="469747" y="106718"/>
                </a:lnTo>
                <a:lnTo>
                  <a:pt x="465048" y="119318"/>
                </a:lnTo>
                <a:lnTo>
                  <a:pt x="454681" y="127600"/>
                </a:lnTo>
                <a:lnTo>
                  <a:pt x="467727" y="127600"/>
                </a:lnTo>
                <a:lnTo>
                  <a:pt x="474784" y="119496"/>
                </a:lnTo>
                <a:lnTo>
                  <a:pt x="478881" y="107189"/>
                </a:lnTo>
                <a:lnTo>
                  <a:pt x="439978" y="98666"/>
                </a:lnTo>
                <a:close/>
              </a:path>
              <a:path w="1175007" h="310362">
                <a:moveTo>
                  <a:pt x="469708" y="72280"/>
                </a:moveTo>
                <a:lnTo>
                  <a:pt x="435187" y="72280"/>
                </a:lnTo>
                <a:lnTo>
                  <a:pt x="452348" y="72448"/>
                </a:lnTo>
                <a:lnTo>
                  <a:pt x="462444" y="76460"/>
                </a:lnTo>
                <a:lnTo>
                  <a:pt x="473544" y="75755"/>
                </a:lnTo>
                <a:lnTo>
                  <a:pt x="469708" y="72280"/>
                </a:lnTo>
                <a:close/>
              </a:path>
              <a:path w="1175007" h="310362">
                <a:moveTo>
                  <a:pt x="517372" y="63487"/>
                </a:moveTo>
                <a:lnTo>
                  <a:pt x="508355" y="63487"/>
                </a:lnTo>
                <a:lnTo>
                  <a:pt x="508355" y="135940"/>
                </a:lnTo>
                <a:lnTo>
                  <a:pt x="551040" y="135940"/>
                </a:lnTo>
                <a:lnTo>
                  <a:pt x="551040" y="127889"/>
                </a:lnTo>
                <a:lnTo>
                  <a:pt x="517372" y="127889"/>
                </a:lnTo>
                <a:lnTo>
                  <a:pt x="517372" y="63487"/>
                </a:lnTo>
                <a:close/>
              </a:path>
              <a:path w="1175007" h="310362">
                <a:moveTo>
                  <a:pt x="563712" y="239431"/>
                </a:moveTo>
                <a:lnTo>
                  <a:pt x="556666" y="244665"/>
                </a:lnTo>
                <a:lnTo>
                  <a:pt x="566012" y="251931"/>
                </a:lnTo>
                <a:lnTo>
                  <a:pt x="578861" y="255834"/>
                </a:lnTo>
                <a:lnTo>
                  <a:pt x="598131" y="252985"/>
                </a:lnTo>
                <a:lnTo>
                  <a:pt x="604846" y="247902"/>
                </a:lnTo>
                <a:lnTo>
                  <a:pt x="588490" y="247902"/>
                </a:lnTo>
                <a:lnTo>
                  <a:pt x="573251" y="245510"/>
                </a:lnTo>
                <a:lnTo>
                  <a:pt x="563712" y="239431"/>
                </a:lnTo>
                <a:close/>
              </a:path>
              <a:path w="1175007" h="310362">
                <a:moveTo>
                  <a:pt x="583920" y="181216"/>
                </a:moveTo>
                <a:lnTo>
                  <a:pt x="569087" y="184803"/>
                </a:lnTo>
                <a:lnTo>
                  <a:pt x="560280" y="194441"/>
                </a:lnTo>
                <a:lnTo>
                  <a:pt x="562899" y="207593"/>
                </a:lnTo>
                <a:lnTo>
                  <a:pt x="570479" y="215540"/>
                </a:lnTo>
                <a:lnTo>
                  <a:pt x="580593" y="220297"/>
                </a:lnTo>
                <a:lnTo>
                  <a:pt x="590811" y="223879"/>
                </a:lnTo>
                <a:lnTo>
                  <a:pt x="598707" y="228304"/>
                </a:lnTo>
                <a:lnTo>
                  <a:pt x="598405" y="241959"/>
                </a:lnTo>
                <a:lnTo>
                  <a:pt x="588490" y="247902"/>
                </a:lnTo>
                <a:lnTo>
                  <a:pt x="604846" y="247902"/>
                </a:lnTo>
                <a:lnTo>
                  <a:pt x="608149" y="245402"/>
                </a:lnTo>
                <a:lnTo>
                  <a:pt x="611178" y="235522"/>
                </a:lnTo>
                <a:lnTo>
                  <a:pt x="607302" y="223533"/>
                </a:lnTo>
                <a:lnTo>
                  <a:pt x="597853" y="216793"/>
                </a:lnTo>
                <a:lnTo>
                  <a:pt x="586118" y="212901"/>
                </a:lnTo>
                <a:lnTo>
                  <a:pt x="575382" y="209455"/>
                </a:lnTo>
                <a:lnTo>
                  <a:pt x="568931" y="204054"/>
                </a:lnTo>
                <a:lnTo>
                  <a:pt x="568286" y="194030"/>
                </a:lnTo>
                <a:lnTo>
                  <a:pt x="574586" y="189357"/>
                </a:lnTo>
                <a:lnTo>
                  <a:pt x="606642" y="189357"/>
                </a:lnTo>
                <a:lnTo>
                  <a:pt x="599590" y="184355"/>
                </a:lnTo>
                <a:lnTo>
                  <a:pt x="586501" y="181288"/>
                </a:lnTo>
                <a:lnTo>
                  <a:pt x="583920" y="181216"/>
                </a:lnTo>
                <a:close/>
              </a:path>
              <a:path w="1175007" h="310362">
                <a:moveTo>
                  <a:pt x="606642" y="189357"/>
                </a:moveTo>
                <a:lnTo>
                  <a:pt x="591096" y="189357"/>
                </a:lnTo>
                <a:lnTo>
                  <a:pt x="598690" y="191973"/>
                </a:lnTo>
                <a:lnTo>
                  <a:pt x="604126" y="198056"/>
                </a:lnTo>
                <a:lnTo>
                  <a:pt x="609561" y="191427"/>
                </a:lnTo>
                <a:lnTo>
                  <a:pt x="606642" y="189357"/>
                </a:lnTo>
                <a:close/>
              </a:path>
              <a:path w="1175007" h="310362">
                <a:moveTo>
                  <a:pt x="604764" y="62319"/>
                </a:moveTo>
                <a:lnTo>
                  <a:pt x="589838" y="64929"/>
                </a:lnTo>
                <a:lnTo>
                  <a:pt x="578294" y="72201"/>
                </a:lnTo>
                <a:lnTo>
                  <a:pt x="570649" y="83242"/>
                </a:lnTo>
                <a:lnTo>
                  <a:pt x="567419" y="97159"/>
                </a:lnTo>
                <a:lnTo>
                  <a:pt x="569704" y="112702"/>
                </a:lnTo>
                <a:lnTo>
                  <a:pt x="576252" y="124964"/>
                </a:lnTo>
                <a:lnTo>
                  <a:pt x="586450" y="133303"/>
                </a:lnTo>
                <a:lnTo>
                  <a:pt x="599688" y="137080"/>
                </a:lnTo>
                <a:lnTo>
                  <a:pt x="615381" y="134698"/>
                </a:lnTo>
                <a:lnTo>
                  <a:pt x="625178" y="129144"/>
                </a:lnTo>
                <a:lnTo>
                  <a:pt x="605293" y="129144"/>
                </a:lnTo>
                <a:lnTo>
                  <a:pt x="590688" y="125826"/>
                </a:lnTo>
                <a:lnTo>
                  <a:pt x="581069" y="116745"/>
                </a:lnTo>
                <a:lnTo>
                  <a:pt x="576846" y="103386"/>
                </a:lnTo>
                <a:lnTo>
                  <a:pt x="579379" y="87236"/>
                </a:lnTo>
                <a:lnTo>
                  <a:pt x="586797" y="76115"/>
                </a:lnTo>
                <a:lnTo>
                  <a:pt x="598381" y="70723"/>
                </a:lnTo>
                <a:lnTo>
                  <a:pt x="625996" y="70723"/>
                </a:lnTo>
                <a:lnTo>
                  <a:pt x="618858" y="65536"/>
                </a:lnTo>
                <a:lnTo>
                  <a:pt x="604764" y="62319"/>
                </a:lnTo>
                <a:close/>
              </a:path>
              <a:path w="1175007" h="310362">
                <a:moveTo>
                  <a:pt x="625996" y="70723"/>
                </a:moveTo>
                <a:lnTo>
                  <a:pt x="598381" y="70723"/>
                </a:lnTo>
                <a:lnTo>
                  <a:pt x="614164" y="73458"/>
                </a:lnTo>
                <a:lnTo>
                  <a:pt x="624543" y="81530"/>
                </a:lnTo>
                <a:lnTo>
                  <a:pt x="629524" y="93682"/>
                </a:lnTo>
                <a:lnTo>
                  <a:pt x="630008" y="99758"/>
                </a:lnTo>
                <a:lnTo>
                  <a:pt x="626945" y="114331"/>
                </a:lnTo>
                <a:lnTo>
                  <a:pt x="618390" y="124670"/>
                </a:lnTo>
                <a:lnTo>
                  <a:pt x="605293" y="129144"/>
                </a:lnTo>
                <a:lnTo>
                  <a:pt x="625178" y="129144"/>
                </a:lnTo>
                <a:lnTo>
                  <a:pt x="627404" y="127882"/>
                </a:lnTo>
                <a:lnTo>
                  <a:pt x="635431" y="117452"/>
                </a:lnTo>
                <a:lnTo>
                  <a:pt x="639136" y="104229"/>
                </a:lnTo>
                <a:lnTo>
                  <a:pt x="639356" y="99758"/>
                </a:lnTo>
                <a:lnTo>
                  <a:pt x="636847" y="85196"/>
                </a:lnTo>
                <a:lnTo>
                  <a:pt x="629759" y="73458"/>
                </a:lnTo>
                <a:lnTo>
                  <a:pt x="625996" y="70723"/>
                </a:lnTo>
                <a:close/>
              </a:path>
              <a:path w="1175007" h="310362">
                <a:moveTo>
                  <a:pt x="668273" y="63487"/>
                </a:moveTo>
                <a:lnTo>
                  <a:pt x="668273" y="135940"/>
                </a:lnTo>
                <a:lnTo>
                  <a:pt x="701293" y="135940"/>
                </a:lnTo>
                <a:lnTo>
                  <a:pt x="715456" y="131636"/>
                </a:lnTo>
                <a:lnTo>
                  <a:pt x="717585" y="127889"/>
                </a:lnTo>
                <a:lnTo>
                  <a:pt x="677290" y="127889"/>
                </a:lnTo>
                <a:lnTo>
                  <a:pt x="677290" y="102908"/>
                </a:lnTo>
                <a:lnTo>
                  <a:pt x="714695" y="102908"/>
                </a:lnTo>
                <a:lnTo>
                  <a:pt x="708666" y="98657"/>
                </a:lnTo>
                <a:lnTo>
                  <a:pt x="708139" y="98564"/>
                </a:lnTo>
                <a:lnTo>
                  <a:pt x="714768" y="97155"/>
                </a:lnTo>
                <a:lnTo>
                  <a:pt x="717049" y="94869"/>
                </a:lnTo>
                <a:lnTo>
                  <a:pt x="677290" y="94869"/>
                </a:lnTo>
                <a:lnTo>
                  <a:pt x="677290" y="71526"/>
                </a:lnTo>
                <a:lnTo>
                  <a:pt x="716963" y="71526"/>
                </a:lnTo>
                <a:lnTo>
                  <a:pt x="716174" y="69399"/>
                </a:lnTo>
                <a:lnTo>
                  <a:pt x="703281" y="63613"/>
                </a:lnTo>
                <a:lnTo>
                  <a:pt x="668273" y="63487"/>
                </a:lnTo>
                <a:close/>
              </a:path>
              <a:path w="1175007" h="310362">
                <a:moveTo>
                  <a:pt x="714695" y="102908"/>
                </a:moveTo>
                <a:lnTo>
                  <a:pt x="708355" y="102908"/>
                </a:lnTo>
                <a:lnTo>
                  <a:pt x="712914" y="108788"/>
                </a:lnTo>
                <a:lnTo>
                  <a:pt x="712914" y="123101"/>
                </a:lnTo>
                <a:lnTo>
                  <a:pt x="707923" y="127889"/>
                </a:lnTo>
                <a:lnTo>
                  <a:pt x="717585" y="127889"/>
                </a:lnTo>
                <a:lnTo>
                  <a:pt x="721952" y="120203"/>
                </a:lnTo>
                <a:lnTo>
                  <a:pt x="718219" y="105392"/>
                </a:lnTo>
                <a:lnTo>
                  <a:pt x="714695" y="102908"/>
                </a:lnTo>
                <a:close/>
              </a:path>
              <a:path w="1175007" h="310362">
                <a:moveTo>
                  <a:pt x="716963" y="71526"/>
                </a:moveTo>
                <a:lnTo>
                  <a:pt x="707161" y="71526"/>
                </a:lnTo>
                <a:lnTo>
                  <a:pt x="711504" y="76733"/>
                </a:lnTo>
                <a:lnTo>
                  <a:pt x="711504" y="89890"/>
                </a:lnTo>
                <a:lnTo>
                  <a:pt x="707161" y="94869"/>
                </a:lnTo>
                <a:lnTo>
                  <a:pt x="717049" y="94869"/>
                </a:lnTo>
                <a:lnTo>
                  <a:pt x="720839" y="91071"/>
                </a:lnTo>
                <a:lnTo>
                  <a:pt x="720839" y="81965"/>
                </a:lnTo>
                <a:lnTo>
                  <a:pt x="716963" y="71526"/>
                </a:lnTo>
                <a:close/>
              </a:path>
              <a:path w="1175007" h="310362">
                <a:moveTo>
                  <a:pt x="732713" y="182410"/>
                </a:moveTo>
                <a:lnTo>
                  <a:pt x="723696" y="182410"/>
                </a:lnTo>
                <a:lnTo>
                  <a:pt x="723696" y="254863"/>
                </a:lnTo>
                <a:lnTo>
                  <a:pt x="732713" y="254863"/>
                </a:lnTo>
                <a:lnTo>
                  <a:pt x="732713" y="182410"/>
                </a:lnTo>
                <a:close/>
              </a:path>
              <a:path w="1175007" h="310362">
                <a:moveTo>
                  <a:pt x="788466" y="63487"/>
                </a:moveTo>
                <a:lnTo>
                  <a:pt x="777278" y="63487"/>
                </a:lnTo>
                <a:lnTo>
                  <a:pt x="748055" y="135940"/>
                </a:lnTo>
                <a:lnTo>
                  <a:pt x="758367" y="135940"/>
                </a:lnTo>
                <a:lnTo>
                  <a:pt x="764781" y="119748"/>
                </a:lnTo>
                <a:lnTo>
                  <a:pt x="811069" y="119748"/>
                </a:lnTo>
                <a:lnTo>
                  <a:pt x="807886" y="111823"/>
                </a:lnTo>
                <a:lnTo>
                  <a:pt x="767499" y="111823"/>
                </a:lnTo>
                <a:lnTo>
                  <a:pt x="782815" y="72707"/>
                </a:lnTo>
                <a:lnTo>
                  <a:pt x="792171" y="72707"/>
                </a:lnTo>
                <a:lnTo>
                  <a:pt x="788466" y="63487"/>
                </a:lnTo>
                <a:close/>
              </a:path>
              <a:path w="1175007" h="310362">
                <a:moveTo>
                  <a:pt x="811069" y="119748"/>
                </a:moveTo>
                <a:lnTo>
                  <a:pt x="800849" y="119748"/>
                </a:lnTo>
                <a:lnTo>
                  <a:pt x="807250" y="135940"/>
                </a:lnTo>
                <a:lnTo>
                  <a:pt x="817575" y="135940"/>
                </a:lnTo>
                <a:lnTo>
                  <a:pt x="811069" y="119748"/>
                </a:lnTo>
                <a:close/>
              </a:path>
              <a:path w="1175007" h="310362">
                <a:moveTo>
                  <a:pt x="792171" y="72707"/>
                </a:moveTo>
                <a:lnTo>
                  <a:pt x="782815" y="72707"/>
                </a:lnTo>
                <a:lnTo>
                  <a:pt x="798233" y="111823"/>
                </a:lnTo>
                <a:lnTo>
                  <a:pt x="807886" y="111823"/>
                </a:lnTo>
                <a:lnTo>
                  <a:pt x="792171" y="72707"/>
                </a:lnTo>
                <a:close/>
              </a:path>
              <a:path w="1175007" h="310362">
                <a:moveTo>
                  <a:pt x="798817" y="190461"/>
                </a:moveTo>
                <a:lnTo>
                  <a:pt x="789800" y="190461"/>
                </a:lnTo>
                <a:lnTo>
                  <a:pt x="789800" y="254863"/>
                </a:lnTo>
                <a:lnTo>
                  <a:pt x="798817" y="254863"/>
                </a:lnTo>
                <a:lnTo>
                  <a:pt x="798817" y="190461"/>
                </a:lnTo>
                <a:close/>
              </a:path>
              <a:path w="1175007" h="310362">
                <a:moveTo>
                  <a:pt x="821842" y="182410"/>
                </a:moveTo>
                <a:lnTo>
                  <a:pt x="766876" y="182410"/>
                </a:lnTo>
                <a:lnTo>
                  <a:pt x="766876" y="190461"/>
                </a:lnTo>
                <a:lnTo>
                  <a:pt x="821842" y="190461"/>
                </a:lnTo>
                <a:lnTo>
                  <a:pt x="821842" y="182410"/>
                </a:lnTo>
                <a:close/>
              </a:path>
              <a:path w="1175007" h="310362">
                <a:moveTo>
                  <a:pt x="853795" y="63487"/>
                </a:moveTo>
                <a:lnTo>
                  <a:pt x="844778" y="63487"/>
                </a:lnTo>
                <a:lnTo>
                  <a:pt x="844778" y="135940"/>
                </a:lnTo>
                <a:lnTo>
                  <a:pt x="887476" y="135940"/>
                </a:lnTo>
                <a:lnTo>
                  <a:pt x="887476" y="127889"/>
                </a:lnTo>
                <a:lnTo>
                  <a:pt x="853795" y="127889"/>
                </a:lnTo>
                <a:lnTo>
                  <a:pt x="853795" y="63487"/>
                </a:lnTo>
                <a:close/>
              </a:path>
              <a:path w="1175007" h="310362">
                <a:moveTo>
                  <a:pt x="861860" y="182410"/>
                </a:moveTo>
                <a:lnTo>
                  <a:pt x="852741" y="182410"/>
                </a:lnTo>
                <a:lnTo>
                  <a:pt x="852741" y="226720"/>
                </a:lnTo>
                <a:lnTo>
                  <a:pt x="855508" y="241126"/>
                </a:lnTo>
                <a:lnTo>
                  <a:pt x="863758" y="251163"/>
                </a:lnTo>
                <a:lnTo>
                  <a:pt x="877417" y="255913"/>
                </a:lnTo>
                <a:lnTo>
                  <a:pt x="894624" y="253504"/>
                </a:lnTo>
                <a:lnTo>
                  <a:pt x="903689" y="247585"/>
                </a:lnTo>
                <a:lnTo>
                  <a:pt x="887788" y="247585"/>
                </a:lnTo>
                <a:lnTo>
                  <a:pt x="871373" y="244688"/>
                </a:lnTo>
                <a:lnTo>
                  <a:pt x="863316" y="235629"/>
                </a:lnTo>
                <a:lnTo>
                  <a:pt x="861860" y="182410"/>
                </a:lnTo>
                <a:close/>
              </a:path>
              <a:path w="1175007" h="310362">
                <a:moveTo>
                  <a:pt x="911936" y="182410"/>
                </a:moveTo>
                <a:lnTo>
                  <a:pt x="902804" y="182410"/>
                </a:lnTo>
                <a:lnTo>
                  <a:pt x="902749" y="226720"/>
                </a:lnTo>
                <a:lnTo>
                  <a:pt x="898976" y="240521"/>
                </a:lnTo>
                <a:lnTo>
                  <a:pt x="887788" y="247585"/>
                </a:lnTo>
                <a:lnTo>
                  <a:pt x="903689" y="247585"/>
                </a:lnTo>
                <a:lnTo>
                  <a:pt x="905657" y="246300"/>
                </a:lnTo>
                <a:lnTo>
                  <a:pt x="911104" y="234977"/>
                </a:lnTo>
                <a:lnTo>
                  <a:pt x="911927" y="226720"/>
                </a:lnTo>
                <a:lnTo>
                  <a:pt x="911936" y="182410"/>
                </a:lnTo>
                <a:close/>
              </a:path>
              <a:path w="1175007" h="310362">
                <a:moveTo>
                  <a:pt x="984921" y="62864"/>
                </a:moveTo>
                <a:lnTo>
                  <a:pt x="968558" y="64664"/>
                </a:lnTo>
                <a:lnTo>
                  <a:pt x="955695" y="70453"/>
                </a:lnTo>
                <a:lnTo>
                  <a:pt x="946683" y="79671"/>
                </a:lnTo>
                <a:lnTo>
                  <a:pt x="941849" y="91782"/>
                </a:lnTo>
                <a:lnTo>
                  <a:pt x="943604" y="109158"/>
                </a:lnTo>
                <a:lnTo>
                  <a:pt x="949338" y="122377"/>
                </a:lnTo>
                <a:lnTo>
                  <a:pt x="958300" y="131430"/>
                </a:lnTo>
                <a:lnTo>
                  <a:pt x="969738" y="136308"/>
                </a:lnTo>
                <a:lnTo>
                  <a:pt x="986855" y="135176"/>
                </a:lnTo>
                <a:lnTo>
                  <a:pt x="998047" y="130615"/>
                </a:lnTo>
                <a:lnTo>
                  <a:pt x="999507" y="129209"/>
                </a:lnTo>
                <a:lnTo>
                  <a:pt x="978357" y="129209"/>
                </a:lnTo>
                <a:lnTo>
                  <a:pt x="964835" y="125828"/>
                </a:lnTo>
                <a:lnTo>
                  <a:pt x="955064" y="116592"/>
                </a:lnTo>
                <a:lnTo>
                  <a:pt x="950563" y="102858"/>
                </a:lnTo>
                <a:lnTo>
                  <a:pt x="950429" y="99758"/>
                </a:lnTo>
                <a:lnTo>
                  <a:pt x="953721" y="85212"/>
                </a:lnTo>
                <a:lnTo>
                  <a:pt x="962584" y="75030"/>
                </a:lnTo>
                <a:lnTo>
                  <a:pt x="975495" y="70453"/>
                </a:lnTo>
                <a:lnTo>
                  <a:pt x="986612" y="70319"/>
                </a:lnTo>
                <a:lnTo>
                  <a:pt x="999577" y="70319"/>
                </a:lnTo>
                <a:lnTo>
                  <a:pt x="997120" y="67842"/>
                </a:lnTo>
                <a:lnTo>
                  <a:pt x="984921" y="62864"/>
                </a:lnTo>
                <a:close/>
              </a:path>
              <a:path w="1175007" h="310362">
                <a:moveTo>
                  <a:pt x="998334" y="118656"/>
                </a:moveTo>
                <a:lnTo>
                  <a:pt x="994206" y="124739"/>
                </a:lnTo>
                <a:lnTo>
                  <a:pt x="986612" y="129209"/>
                </a:lnTo>
                <a:lnTo>
                  <a:pt x="999507" y="129209"/>
                </a:lnTo>
                <a:lnTo>
                  <a:pt x="1005363" y="123574"/>
                </a:lnTo>
                <a:lnTo>
                  <a:pt x="998334" y="118656"/>
                </a:lnTo>
                <a:close/>
              </a:path>
              <a:path w="1175007" h="310362">
                <a:moveTo>
                  <a:pt x="999577" y="70319"/>
                </a:moveTo>
                <a:lnTo>
                  <a:pt x="986612" y="70319"/>
                </a:lnTo>
                <a:lnTo>
                  <a:pt x="994206" y="74676"/>
                </a:lnTo>
                <a:lnTo>
                  <a:pt x="998334" y="80860"/>
                </a:lnTo>
                <a:lnTo>
                  <a:pt x="1005839" y="76631"/>
                </a:lnTo>
                <a:lnTo>
                  <a:pt x="999577" y="70319"/>
                </a:lnTo>
                <a:close/>
              </a:path>
              <a:path w="1175007" h="310362">
                <a:moveTo>
                  <a:pt x="1074104" y="62862"/>
                </a:moveTo>
                <a:lnTo>
                  <a:pt x="1057744" y="64664"/>
                </a:lnTo>
                <a:lnTo>
                  <a:pt x="1044885" y="70453"/>
                </a:lnTo>
                <a:lnTo>
                  <a:pt x="1035871" y="79676"/>
                </a:lnTo>
                <a:lnTo>
                  <a:pt x="1031039" y="91790"/>
                </a:lnTo>
                <a:lnTo>
                  <a:pt x="1032796" y="109163"/>
                </a:lnTo>
                <a:lnTo>
                  <a:pt x="1038532" y="122381"/>
                </a:lnTo>
                <a:lnTo>
                  <a:pt x="1047495" y="131432"/>
                </a:lnTo>
                <a:lnTo>
                  <a:pt x="1058936" y="136309"/>
                </a:lnTo>
                <a:lnTo>
                  <a:pt x="1076051" y="135176"/>
                </a:lnTo>
                <a:lnTo>
                  <a:pt x="1087242" y="130613"/>
                </a:lnTo>
                <a:lnTo>
                  <a:pt x="1088700" y="129209"/>
                </a:lnTo>
                <a:lnTo>
                  <a:pt x="1067549" y="129209"/>
                </a:lnTo>
                <a:lnTo>
                  <a:pt x="1054027" y="125828"/>
                </a:lnTo>
                <a:lnTo>
                  <a:pt x="1044256" y="116592"/>
                </a:lnTo>
                <a:lnTo>
                  <a:pt x="1039756" y="102858"/>
                </a:lnTo>
                <a:lnTo>
                  <a:pt x="1039622" y="99758"/>
                </a:lnTo>
                <a:lnTo>
                  <a:pt x="1042914" y="85212"/>
                </a:lnTo>
                <a:lnTo>
                  <a:pt x="1051776" y="75030"/>
                </a:lnTo>
                <a:lnTo>
                  <a:pt x="1064687" y="70453"/>
                </a:lnTo>
                <a:lnTo>
                  <a:pt x="1075804" y="70319"/>
                </a:lnTo>
                <a:lnTo>
                  <a:pt x="1088767" y="70319"/>
                </a:lnTo>
                <a:lnTo>
                  <a:pt x="1086311" y="67840"/>
                </a:lnTo>
                <a:lnTo>
                  <a:pt x="1074104" y="62862"/>
                </a:lnTo>
                <a:close/>
              </a:path>
              <a:path w="1175007" h="310362">
                <a:moveTo>
                  <a:pt x="1087539" y="118656"/>
                </a:moveTo>
                <a:lnTo>
                  <a:pt x="1083411" y="124739"/>
                </a:lnTo>
                <a:lnTo>
                  <a:pt x="1075804" y="129209"/>
                </a:lnTo>
                <a:lnTo>
                  <a:pt x="1088700" y="129209"/>
                </a:lnTo>
                <a:lnTo>
                  <a:pt x="1094557" y="123570"/>
                </a:lnTo>
                <a:lnTo>
                  <a:pt x="1087539" y="118656"/>
                </a:lnTo>
                <a:close/>
              </a:path>
              <a:path w="1175007" h="310362">
                <a:moveTo>
                  <a:pt x="1088767" y="70319"/>
                </a:moveTo>
                <a:lnTo>
                  <a:pt x="1075804" y="70319"/>
                </a:lnTo>
                <a:lnTo>
                  <a:pt x="1083411" y="74676"/>
                </a:lnTo>
                <a:lnTo>
                  <a:pt x="1087539" y="80860"/>
                </a:lnTo>
                <a:lnTo>
                  <a:pt x="1095019" y="76631"/>
                </a:lnTo>
                <a:lnTo>
                  <a:pt x="1088767" y="70319"/>
                </a:lnTo>
                <a:close/>
              </a:path>
              <a:path w="1175007" h="310362">
                <a:moveTo>
                  <a:pt x="1125918" y="118770"/>
                </a:moveTo>
                <a:lnTo>
                  <a:pt x="1120495" y="125717"/>
                </a:lnTo>
                <a:lnTo>
                  <a:pt x="1129836" y="132987"/>
                </a:lnTo>
                <a:lnTo>
                  <a:pt x="1142681" y="136897"/>
                </a:lnTo>
                <a:lnTo>
                  <a:pt x="1161946" y="134053"/>
                </a:lnTo>
                <a:lnTo>
                  <a:pt x="1168354" y="129209"/>
                </a:lnTo>
                <a:lnTo>
                  <a:pt x="1138415" y="129209"/>
                </a:lnTo>
                <a:lnTo>
                  <a:pt x="1130579" y="124193"/>
                </a:lnTo>
                <a:lnTo>
                  <a:pt x="1125918" y="118770"/>
                </a:lnTo>
                <a:close/>
              </a:path>
              <a:path w="1175007" h="310362">
                <a:moveTo>
                  <a:pt x="1150314" y="62364"/>
                </a:moveTo>
                <a:lnTo>
                  <a:pt x="1134297" y="65492"/>
                </a:lnTo>
                <a:lnTo>
                  <a:pt x="1124807" y="74083"/>
                </a:lnTo>
                <a:lnTo>
                  <a:pt x="1127026" y="87624"/>
                </a:lnTo>
                <a:lnTo>
                  <a:pt x="1134147" y="95935"/>
                </a:lnTo>
                <a:lnTo>
                  <a:pt x="1143869" y="100950"/>
                </a:lnTo>
                <a:lnTo>
                  <a:pt x="1153890" y="104604"/>
                </a:lnTo>
                <a:lnTo>
                  <a:pt x="1161908" y="108830"/>
                </a:lnTo>
                <a:lnTo>
                  <a:pt x="1165622" y="115563"/>
                </a:lnTo>
                <a:lnTo>
                  <a:pt x="1165669" y="122237"/>
                </a:lnTo>
                <a:lnTo>
                  <a:pt x="1161542" y="129209"/>
                </a:lnTo>
                <a:lnTo>
                  <a:pt x="1168354" y="129209"/>
                </a:lnTo>
                <a:lnTo>
                  <a:pt x="1171970" y="126475"/>
                </a:lnTo>
                <a:lnTo>
                  <a:pt x="1175007" y="116587"/>
                </a:lnTo>
                <a:lnTo>
                  <a:pt x="1171127" y="104600"/>
                </a:lnTo>
                <a:lnTo>
                  <a:pt x="1161671" y="97861"/>
                </a:lnTo>
                <a:lnTo>
                  <a:pt x="1149929" y="93969"/>
                </a:lnTo>
                <a:lnTo>
                  <a:pt x="1139189" y="90522"/>
                </a:lnTo>
                <a:lnTo>
                  <a:pt x="1132743" y="85118"/>
                </a:lnTo>
                <a:lnTo>
                  <a:pt x="1132103" y="75095"/>
                </a:lnTo>
                <a:lnTo>
                  <a:pt x="1138415" y="70434"/>
                </a:lnTo>
                <a:lnTo>
                  <a:pt x="1170461" y="70434"/>
                </a:lnTo>
                <a:lnTo>
                  <a:pt x="1163403" y="65425"/>
                </a:lnTo>
                <a:lnTo>
                  <a:pt x="1150314" y="62364"/>
                </a:lnTo>
                <a:close/>
              </a:path>
              <a:path w="1175007" h="310362">
                <a:moveTo>
                  <a:pt x="1170461" y="70434"/>
                </a:moveTo>
                <a:lnTo>
                  <a:pt x="1154912" y="70434"/>
                </a:lnTo>
                <a:lnTo>
                  <a:pt x="1162519" y="73025"/>
                </a:lnTo>
                <a:lnTo>
                  <a:pt x="1167955" y="79121"/>
                </a:lnTo>
                <a:lnTo>
                  <a:pt x="1173378" y="72504"/>
                </a:lnTo>
                <a:lnTo>
                  <a:pt x="1170461" y="70434"/>
                </a:lnTo>
                <a:close/>
              </a:path>
            </a:pathLst>
          </a:custGeom>
          <a:solidFill>
            <a:srgbClr val="00295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0740EB47-67A9-F049-AD30-94E1C3B47F3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09600" y="9317330"/>
            <a:ext cx="187388" cy="154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b="1" dirty="0">
                <a:solidFill>
                  <a:srgbClr val="414042"/>
                </a:solidFill>
                <a:latin typeface="Proxima Nova"/>
                <a:cs typeface="Proxima Nova"/>
              </a:rPr>
              <a:t>‹#›</a:t>
            </a:fld>
            <a:endParaRPr sz="900" dirty="0"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04091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7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AD5D0BD-ED0F-9844-9622-911B252E89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200" y="8458200"/>
            <a:ext cx="1939295" cy="5177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CED439-4AAE-1B4C-A273-EFED969AC6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9600" y="8382000"/>
            <a:ext cx="1591473" cy="813925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034B6AE-1974-B14B-8A07-F51827C681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818" y="0"/>
            <a:ext cx="3104982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0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5639E7-9CCA-6840-8DA3-FB5F6C1225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0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ccsinstitut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7FC5B3-B2D2-4175-856A-74141FA94DA4}"/>
              </a:ext>
            </a:extLst>
          </p:cNvPr>
          <p:cNvSpPr txBox="1"/>
          <p:nvPr/>
        </p:nvSpPr>
        <p:spPr>
          <a:xfrm>
            <a:off x="635000" y="6248400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Proxima Nova Alt Lt" panose="02000506030000020004" pitchFamily="50" charset="0"/>
              </a:rPr>
              <a:t>Guloren Turan, GM  Advocacy and Comms</a:t>
            </a:r>
          </a:p>
          <a:p>
            <a:r>
              <a:rPr lang="en-GB" sz="2800" dirty="0">
                <a:solidFill>
                  <a:schemeClr val="bg1"/>
                </a:solidFill>
                <a:latin typeface="Proxima Nova Alt Lt" panose="02000506030000020004" pitchFamily="50" charset="0"/>
              </a:rPr>
              <a:t>Jeff Erikson, GM Client Engagement</a:t>
            </a:r>
            <a:endParaRPr lang="en-US" sz="2800" dirty="0">
              <a:solidFill>
                <a:schemeClr val="bg1"/>
              </a:solidFill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0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9C15B3-B626-5B46-BA8C-DFD87032AD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COMMERCIAL CCS FACILITIES IN VARIOUS POWER AND INDUSTRIAL APPLICATIONS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DB75F0-F161-4374-B557-7172C7D02A77}"/>
              </a:ext>
            </a:extLst>
          </p:cNvPr>
          <p:cNvGrpSpPr/>
          <p:nvPr/>
        </p:nvGrpSpPr>
        <p:grpSpPr>
          <a:xfrm>
            <a:off x="623767" y="1676400"/>
            <a:ext cx="11698930" cy="7235353"/>
            <a:chOff x="623767" y="1676400"/>
            <a:chExt cx="11698930" cy="7235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6FFD58-2E4A-4EFD-8176-5F12439A6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767" y="1676400"/>
              <a:ext cx="11698930" cy="7119937"/>
            </a:xfrm>
            <a:prstGeom prst="rect">
              <a:avLst/>
            </a:prstGeom>
          </p:spPr>
        </p:pic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C9C71134-BF60-45EB-9B20-6FE3E95B4D84}"/>
                </a:ext>
              </a:extLst>
            </p:cNvPr>
            <p:cNvSpPr/>
            <p:nvPr/>
          </p:nvSpPr>
          <p:spPr>
            <a:xfrm>
              <a:off x="6037873" y="6880190"/>
              <a:ext cx="76200" cy="762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8603F701-916E-4A24-A63D-98CE3995D1B7}"/>
                </a:ext>
              </a:extLst>
            </p:cNvPr>
            <p:cNvSpPr/>
            <p:nvPr/>
          </p:nvSpPr>
          <p:spPr>
            <a:xfrm>
              <a:off x="2521369" y="8758237"/>
              <a:ext cx="76200" cy="762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E56EE5B2-798F-4B59-80F0-055BB00DD543}"/>
                </a:ext>
              </a:extLst>
            </p:cNvPr>
            <p:cNvSpPr/>
            <p:nvPr/>
          </p:nvSpPr>
          <p:spPr>
            <a:xfrm>
              <a:off x="7188200" y="4101192"/>
              <a:ext cx="76200" cy="762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EECB12-C98E-4B05-A0CF-482F510F53CD}"/>
                </a:ext>
              </a:extLst>
            </p:cNvPr>
            <p:cNvSpPr txBox="1"/>
            <p:nvPr/>
          </p:nvSpPr>
          <p:spPr>
            <a:xfrm>
              <a:off x="2551306" y="8696309"/>
              <a:ext cx="15484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OPERATION SUSPENDED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526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20CF7D-55FC-0D45-9A34-4CE3DEFC2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CCS hubs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A3D89C-EFB7-4A99-8C68-66EEDC699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Hubs and clusters are taking </a:t>
            </a:r>
            <a:r>
              <a:rPr lang="en-US" dirty="0" err="1"/>
              <a:t>ofF</a:t>
            </a:r>
            <a:r>
              <a:rPr lang="en-US" dirty="0"/>
              <a:t> globally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519C96A-5183-40C0-A718-56610551D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767" y="3108766"/>
            <a:ext cx="7402633" cy="61876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Multiple industrial point sources of CO</a:t>
            </a:r>
            <a:r>
              <a:rPr lang="en-US" baseline="-25000" dirty="0"/>
              <a:t>2</a:t>
            </a:r>
            <a:r>
              <a:rPr lang="en-US" dirty="0"/>
              <a:t> connected to a CO</a:t>
            </a:r>
            <a:r>
              <a:rPr lang="en-US" baseline="-25000" dirty="0"/>
              <a:t>2</a:t>
            </a:r>
            <a:r>
              <a:rPr lang="en-US" dirty="0"/>
              <a:t> transport and storage network.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Access to large geological storage resources with the capacity to store CO</a:t>
            </a:r>
            <a:r>
              <a:rPr lang="en-US" baseline="-25000" dirty="0"/>
              <a:t>2</a:t>
            </a:r>
            <a:r>
              <a:rPr lang="en-US" dirty="0"/>
              <a:t> from industrial sources for decades.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Economies of scale deliver lower unit-costs for CO</a:t>
            </a:r>
            <a:r>
              <a:rPr lang="en-US" baseline="-25000" dirty="0"/>
              <a:t>2</a:t>
            </a:r>
            <a:r>
              <a:rPr lang="en-US" dirty="0"/>
              <a:t> storage.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Synergies between multiple CO</a:t>
            </a:r>
            <a:r>
              <a:rPr lang="en-US" baseline="-25000" dirty="0"/>
              <a:t>2</a:t>
            </a:r>
            <a:r>
              <a:rPr lang="en-US" dirty="0"/>
              <a:t> sources and the storage operator reduce cross chain risks and support commercial viability.</a:t>
            </a:r>
          </a:p>
          <a:p>
            <a:endParaRPr lang="en-US" dirty="0">
              <a:solidFill>
                <a:schemeClr val="tx1"/>
              </a:solidFill>
              <a:latin typeface="Proxima Nova" panose="02000506030000020004"/>
            </a:endParaRPr>
          </a:p>
          <a:p>
            <a:endParaRPr lang="en-GB" dirty="0">
              <a:solidFill>
                <a:schemeClr val="tx1"/>
              </a:solidFill>
              <a:latin typeface="Proxima Nova Alt Lt" panose="02000506030000020004" pitchFamily="50" charset="0"/>
            </a:endParaRPr>
          </a:p>
          <a:p>
            <a:endParaRPr lang="en-GB" dirty="0">
              <a:solidFill>
                <a:schemeClr val="tx1"/>
              </a:solidFill>
              <a:latin typeface="Proxima Nova Alt Lt" panose="02000506030000020004" pitchFamily="50" charset="0"/>
            </a:endParaRPr>
          </a:p>
          <a:p>
            <a:endParaRPr lang="en-GB" dirty="0">
              <a:solidFill>
                <a:schemeClr val="tx1"/>
              </a:solidFill>
              <a:latin typeface="Proxima Nova Alt Lt" panose="02000506030000020004" pitchFamily="50" charset="0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8E555B-CEAD-4E31-B2BF-E3C1637AD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074" y="2921784"/>
            <a:ext cx="3938845" cy="4953000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6DBC148-59D1-4EEC-BE11-4152E6D7D495}"/>
              </a:ext>
            </a:extLst>
          </p:cNvPr>
          <p:cNvSpPr txBox="1">
            <a:spLocks/>
          </p:cNvSpPr>
          <p:nvPr/>
        </p:nvSpPr>
        <p:spPr>
          <a:xfrm>
            <a:off x="8280749" y="8000180"/>
            <a:ext cx="4114799" cy="295568"/>
          </a:xfrm>
          <a:prstGeom prst="rect">
            <a:avLst/>
          </a:prstGeom>
        </p:spPr>
        <p:txBody>
          <a:bodyPr/>
          <a:lstStyle>
            <a:lvl1pPr marL="0">
              <a:defRPr sz="2400" b="1" i="0" cap="all" baseline="0">
                <a:solidFill>
                  <a:srgbClr val="002752"/>
                </a:solidFill>
                <a:latin typeface="Proxima Nova Black" panose="02000506030000020004" pitchFamily="2" charset="0"/>
                <a:ea typeface="+mn-ea"/>
                <a:cs typeface="+mn-cs"/>
              </a:defRPr>
            </a:lvl1pPr>
            <a:lvl2pPr marL="457200"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  <a:ea typeface="+mn-ea"/>
                <a:cs typeface="+mn-cs"/>
              </a:defRPr>
            </a:lvl2pPr>
            <a:lvl3pPr marL="914400"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  <a:ea typeface="+mn-ea"/>
                <a:cs typeface="+mn-cs"/>
              </a:defRPr>
            </a:lvl3pPr>
            <a:lvl4pPr marL="1371600"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  <a:ea typeface="+mn-ea"/>
                <a:cs typeface="+mn-cs"/>
              </a:defRPr>
            </a:lvl4pPr>
            <a:lvl5pPr marL="1828800">
              <a:defRPr sz="6000" b="1" i="0" cap="all" baseline="0">
                <a:solidFill>
                  <a:srgbClr val="002752"/>
                </a:solidFill>
                <a:latin typeface="Proxima Nova Black" panose="02000506030000020004" pitchFamily="2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cap="none" dirty="0">
                <a:solidFill>
                  <a:schemeClr val="tx1"/>
                </a:solidFill>
                <a:latin typeface="Proxima Nova" panose="02000506030000020004"/>
              </a:rPr>
              <a:t>Northern Lights Project – Potential Sources Of CO</a:t>
            </a:r>
            <a:r>
              <a:rPr lang="en-US" sz="1400" cap="none" dirty="0">
                <a:solidFill>
                  <a:schemeClr val="tx1"/>
                </a:solidFill>
                <a:latin typeface="Proxima Nova" panose="02000506030000020004"/>
              </a:rPr>
              <a:t>2</a:t>
            </a:r>
            <a:endParaRPr lang="en-US" sz="2000" cap="none" dirty="0">
              <a:solidFill>
                <a:schemeClr val="tx1"/>
              </a:solidFill>
              <a:latin typeface="Proxima Nova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55490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9C15B3-B626-5B46-BA8C-DFD87032AD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CCS HUBS AND CLUSTERS: OPERATING OR IN DEVELOPMENT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FFAE6A9-4DCE-4D93-80CC-E7C74295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260816"/>
            <a:ext cx="11950899" cy="76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2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8FB53-8FCE-F645-87B1-99758547DB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Regional highlights</a:t>
            </a:r>
          </a:p>
        </p:txBody>
      </p:sp>
    </p:spTree>
    <p:extLst>
      <p:ext uri="{BB962C8B-B14F-4D97-AF65-F5344CB8AC3E}">
        <p14:creationId xmlns:p14="http://schemas.microsoft.com/office/powerpoint/2010/main" val="163792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20CF7D-55FC-0D45-9A34-4CE3DEFC2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AMERICAS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E856F-B8F2-B342-A33C-5C246397CB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133" y="2267830"/>
            <a:ext cx="11772900" cy="611465"/>
          </a:xfrm>
        </p:spPr>
        <p:txBody>
          <a:bodyPr/>
          <a:lstStyle/>
          <a:p>
            <a:r>
              <a:rPr lang="en-US" dirty="0"/>
              <a:t>New projects and policy progress in the region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F5EDC-B5C3-144C-B709-5D14DBAA76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499" y="2854619"/>
            <a:ext cx="8824686" cy="3556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12 new commercial CCS projects added to our database in the Americas in 2020. 36 commercial facilities operating or in development, plus two currently idled.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US: New projects largely </a:t>
            </a:r>
            <a:r>
              <a:rPr lang="en-US" sz="2600" dirty="0" err="1"/>
              <a:t>incentivised</a:t>
            </a:r>
            <a:r>
              <a:rPr lang="en-US" sz="2600" dirty="0"/>
              <a:t> by 45Q tax credit and the California Low Carbon Fuel Standard (LCFS). U.S Congress allocated $217.8 million for CCUS development.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Canada: Alberta Carbon Trunk Line began operating;</a:t>
            </a:r>
            <a:r>
              <a:rPr lang="en-GB" sz="2600" dirty="0"/>
              <a:t> a hub and cluster that saw over $550 million in provincial and federal funding.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Brazil: Offshore projects in Brazil continue, capturing over 14M </a:t>
            </a:r>
            <a:r>
              <a:rPr lang="en-US" sz="2600" dirty="0" err="1"/>
              <a:t>tonnes</a:t>
            </a:r>
            <a:r>
              <a:rPr lang="en-US" sz="2600" dirty="0"/>
              <a:t> of CO</a:t>
            </a:r>
            <a:r>
              <a:rPr lang="en-US" sz="2600" baseline="-25000" dirty="0"/>
              <a:t>2</a:t>
            </a:r>
            <a:r>
              <a:rPr lang="en-US" sz="2600" dirty="0"/>
              <a:t> </a:t>
            </a:r>
            <a:r>
              <a:rPr lang="en-GB" sz="2600" dirty="0"/>
              <a:t>to date.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962A9-8542-4EB7-BDB0-4D98AF12E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55"/>
          <a:stretch/>
        </p:blipFill>
        <p:spPr>
          <a:xfrm>
            <a:off x="10366465" y="2408998"/>
            <a:ext cx="2508161" cy="3082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58820-B0A5-4399-84C7-25F1294C4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814" y="5719771"/>
            <a:ext cx="2813186" cy="1381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F54637-3F18-440D-8C06-15BF475A6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149" y="7400009"/>
            <a:ext cx="3668854" cy="113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21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20CF7D-55FC-0D45-9A34-4CE3DEFC2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EUROPE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E856F-B8F2-B342-A33C-5C246397CB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957" y="2195087"/>
            <a:ext cx="11772900" cy="611465"/>
          </a:xfrm>
        </p:spPr>
        <p:txBody>
          <a:bodyPr/>
          <a:lstStyle/>
          <a:p>
            <a:r>
              <a:rPr lang="en-US" dirty="0"/>
              <a:t>ccs momentum across </a:t>
            </a:r>
            <a:r>
              <a:rPr lang="en-US" dirty="0" err="1"/>
              <a:t>europe</a:t>
            </a: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F5EDC-B5C3-144C-B709-5D14DBAA76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0147" y="2677859"/>
            <a:ext cx="9742253" cy="57065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14 commercial facilities in operation or various stages of development across Europe.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New European jurisdictions have entered the CCS market: Wales, Denmark, Sweden and Italy.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First call for projects under the EU’s €10 billion Innovation fund; expected to be a major source of funding for CCS across the EU.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The United Kingdom is set to establish the first net zero industrial cluster, with 1 billion pounds allocated to support CCS development.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The Norwegian Government has moved forward with $1.8 billion investment to further CCS development.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029FAB-7638-49DE-90BB-7046AA864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110" y="2286000"/>
            <a:ext cx="2894245" cy="3245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DF43C-63FA-43CA-85DA-BD4112B6E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2416" y="6248400"/>
            <a:ext cx="2818384" cy="13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8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20CF7D-55FC-0D45-9A34-4CE3DEFC2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ASIA PACIFIC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E856F-B8F2-B342-A33C-5C246397CB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137" y="2195087"/>
            <a:ext cx="11772900" cy="611465"/>
          </a:xfrm>
        </p:spPr>
        <p:txBody>
          <a:bodyPr/>
          <a:lstStyle/>
          <a:p>
            <a:r>
              <a:rPr lang="en-US" dirty="0"/>
              <a:t>THE EMERGING POWERHOUSE FOR CCS DEPLOYMENT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F5EDC-B5C3-144C-B709-5D14DBAA76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237" y="2868795"/>
            <a:ext cx="8987379" cy="49204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Proxima Nova" panose="02000506030000020004"/>
              </a:rPr>
              <a:t>10 CCS facilities in operation or in development across APAC countries.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  <a:latin typeface="Proxima Nova" panose="020005060300000200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Proxima Nova" panose="02000506030000020004"/>
              </a:rPr>
              <a:t>Regional collaboration between governments has boosted storage potential and knowledge, including bilateral agreements with Australia and Singapore.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  <a:latin typeface="Proxima Nova" panose="020005060300000200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Proxima Nova" panose="02000506030000020004"/>
              </a:rPr>
              <a:t>Singapore, Malaysia, and Australia have newly established CCS strategies.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  <a:latin typeface="Proxima Nova" panose="020005060300000200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Proxima Nova" panose="02000506030000020004"/>
              </a:rPr>
              <a:t>The Australian government has</a:t>
            </a:r>
            <a:r>
              <a:rPr lang="en-US" sz="2600" dirty="0">
                <a:solidFill>
                  <a:srgbClr val="FF0000"/>
                </a:solidFill>
                <a:latin typeface="Proxima Nova" panose="02000506030000020004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Proxima Nova" panose="02000506030000020004"/>
              </a:rPr>
              <a:t>established a $50 million CCUS development fund.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  <a:latin typeface="Proxima Nova" panose="020005060300000200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Proxima Nova" panose="020005060300000200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7FFAC-AB5F-4898-A913-56D108B69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076" y="2685857"/>
            <a:ext cx="2284276" cy="2152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EBA70-7DBD-4DD5-8D85-932927B2C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30" y="5329002"/>
            <a:ext cx="2212237" cy="33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5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20CF7D-55FC-0D45-9A34-4CE3DEFC2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GULF COOPERATION STATES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E856F-B8F2-B342-A33C-5C246397CB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GCC states emerging as important for ccs development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F5EDC-B5C3-144C-B709-5D14DBAA76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767" y="3232986"/>
            <a:ext cx="7931309" cy="55300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Proxima Nova"/>
              </a:rPr>
              <a:t>3 CCS facilities in operation in the Gulf States, capturing 3.7 Mtpa of carbon dioxide.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tx1"/>
              </a:solidFill>
              <a:latin typeface="Proxima Nov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Proxima Nova"/>
              </a:rPr>
              <a:t>Circular carbon economy: CO</a:t>
            </a:r>
            <a:r>
              <a:rPr lang="en-US" sz="1800" dirty="0">
                <a:solidFill>
                  <a:schemeClr val="tx1"/>
                </a:solidFill>
                <a:latin typeface="Proxima Nova"/>
              </a:rPr>
              <a:t>2</a:t>
            </a:r>
            <a:r>
              <a:rPr lang="en-US" sz="2600" dirty="0">
                <a:solidFill>
                  <a:schemeClr val="tx1"/>
                </a:solidFill>
                <a:latin typeface="Proxima Nova"/>
              </a:rPr>
              <a:t> emissions are managed through a holistic approach to climate mitigation, including carbon removal.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  <a:latin typeface="Proxima Nov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Proxima Nova"/>
              </a:rPr>
              <a:t>The development of up to 30 GT of storage to support the region’s climate plans.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tx1"/>
              </a:solidFill>
              <a:latin typeface="Proxima Nov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Proxima Nova"/>
              </a:rPr>
              <a:t>Saudi Arabia and the UAE have the largest emissions in the region, with power generation the biggest contributor.</a:t>
            </a:r>
          </a:p>
          <a:p>
            <a:endParaRPr lang="en-GB" b="1" dirty="0">
              <a:solidFill>
                <a:schemeClr val="tx1"/>
              </a:solidFill>
              <a:latin typeface="Proxima Nov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312D1C-2DB9-4EE3-9E17-59F77C4E4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992" y="5881115"/>
            <a:ext cx="2428952" cy="3173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5B5691-E69B-4BC0-B759-8BA904C5D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568" y="3133208"/>
            <a:ext cx="3733800" cy="24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56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20CF7D-55FC-0D45-9A34-4CE3DEFC2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CCS: vital to net-zero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1A86C86-6E08-45A2-8F16-4C68A5458689}"/>
              </a:ext>
            </a:extLst>
          </p:cNvPr>
          <p:cNvSpPr txBox="1">
            <a:spLocks/>
          </p:cNvSpPr>
          <p:nvPr/>
        </p:nvSpPr>
        <p:spPr>
          <a:xfrm>
            <a:off x="2387600" y="3583956"/>
            <a:ext cx="8229600" cy="1473310"/>
          </a:xfrm>
          <a:prstGeom prst="rect">
            <a:avLst/>
          </a:prstGeom>
        </p:spPr>
        <p:txBody>
          <a:bodyPr/>
          <a:lstStyle>
            <a:lvl1pPr marL="0">
              <a:defRPr sz="2400" b="0" i="0"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>
              <a:defRPr sz="2400" b="0" i="0">
                <a:latin typeface="Proxima Nova" panose="02000506030000020004" pitchFamily="2" charset="0"/>
                <a:ea typeface="+mn-ea"/>
                <a:cs typeface="+mn-cs"/>
              </a:defRPr>
            </a:lvl2pPr>
            <a:lvl3pPr marL="914400">
              <a:defRPr sz="2400" b="0" i="0">
                <a:latin typeface="Proxima Nova" panose="02000506030000020004" pitchFamily="2" charset="0"/>
                <a:ea typeface="+mn-ea"/>
                <a:cs typeface="+mn-cs"/>
              </a:defRPr>
            </a:lvl3pPr>
            <a:lvl4pPr marL="1371600">
              <a:defRPr sz="2400" b="0" i="0">
                <a:latin typeface="Proxima Nova" panose="02000506030000020004" pitchFamily="2" charset="0"/>
                <a:ea typeface="+mn-ea"/>
                <a:cs typeface="+mn-cs"/>
              </a:defRPr>
            </a:lvl4pPr>
            <a:lvl5pPr marL="1828800">
              <a:defRPr sz="2400" b="0" i="0">
                <a:latin typeface="Proxima Nova" panose="02000506030000020004" pitchFamily="2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>
              <a:solidFill>
                <a:sysClr val="windowText" lastClr="000000"/>
              </a:solidFill>
            </a:endParaRPr>
          </a:p>
          <a:p>
            <a:r>
              <a:rPr lang="en-US" kern="0" dirty="0">
                <a:solidFill>
                  <a:sysClr val="windowText" lastClr="000000"/>
                </a:solidFill>
              </a:rPr>
              <a:t>Achieving deep decarbonisation in hard-to-abate industry.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r>
              <a:rPr lang="en-US" kern="0" dirty="0">
                <a:solidFill>
                  <a:sysClr val="windowText" lastClr="000000"/>
                </a:solidFill>
              </a:rPr>
              <a:t>Enabling the production of low-carbon hydrogen at scale.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r>
              <a:rPr lang="en-US" kern="0" dirty="0">
                <a:solidFill>
                  <a:sysClr val="windowText" lastClr="000000"/>
                </a:solidFill>
              </a:rPr>
              <a:t>Providing low carbon dispatchable power.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US" sz="2800" kern="0" dirty="0">
              <a:solidFill>
                <a:sysClr val="windowText" lastClr="000000"/>
              </a:solidFill>
            </a:endParaRPr>
          </a:p>
          <a:p>
            <a:r>
              <a:rPr lang="en-US" kern="0" dirty="0">
                <a:solidFill>
                  <a:sysClr val="windowText" lastClr="000000"/>
                </a:solidFill>
              </a:rPr>
              <a:t>Delivering </a:t>
            </a:r>
            <a:r>
              <a:rPr lang="en-US" kern="0">
                <a:solidFill>
                  <a:sysClr val="windowText" lastClr="000000"/>
                </a:solidFill>
              </a:rPr>
              <a:t>negative emissions.</a:t>
            </a:r>
            <a:endParaRPr lang="en-GB" kern="0" dirty="0">
              <a:solidFill>
                <a:schemeClr val="tx1"/>
              </a:solidFill>
              <a:latin typeface="Proxima Nova" panose="020005060300000200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213B7-C1C0-447C-9228-9AAB72986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33" y="3587585"/>
            <a:ext cx="1093668" cy="1010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5D79CA-D44A-4620-BBB3-D73997C64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379" y="4723650"/>
            <a:ext cx="1016081" cy="974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0C9C86-C1A2-4C53-8F1E-B6A45ED72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153" y="5903840"/>
            <a:ext cx="1007564" cy="9748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23B9AC-7CAD-4390-8DA8-12FE9DD33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96" y="7084029"/>
            <a:ext cx="1000307" cy="939529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79156E9-C5AD-42AC-90A0-176BEE0D01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767" y="2526220"/>
            <a:ext cx="11974633" cy="611465"/>
          </a:xfrm>
        </p:spPr>
        <p:txBody>
          <a:bodyPr/>
          <a:lstStyle/>
          <a:p>
            <a:r>
              <a:rPr lang="en-US" dirty="0"/>
              <a:t>ACHIEVING COST-EFFECTIVE NET-ZERO EMISSIONS WITH CCS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6820952-4A3F-4967-8F67-85ED015672F8}"/>
              </a:ext>
            </a:extLst>
          </p:cNvPr>
          <p:cNvSpPr txBox="1">
            <a:spLocks/>
          </p:cNvSpPr>
          <p:nvPr/>
        </p:nvSpPr>
        <p:spPr>
          <a:xfrm>
            <a:off x="623767" y="3055088"/>
            <a:ext cx="10694867" cy="1473310"/>
          </a:xfrm>
          <a:prstGeom prst="rect">
            <a:avLst/>
          </a:prstGeom>
        </p:spPr>
        <p:txBody>
          <a:bodyPr/>
          <a:lstStyle>
            <a:lvl1pPr marL="0">
              <a:defRPr sz="2400" b="0" i="0"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>
              <a:defRPr sz="2400" b="0" i="0">
                <a:latin typeface="Proxima Nova" panose="02000506030000020004" pitchFamily="2" charset="0"/>
                <a:ea typeface="+mn-ea"/>
                <a:cs typeface="+mn-cs"/>
              </a:defRPr>
            </a:lvl2pPr>
            <a:lvl3pPr marL="914400">
              <a:defRPr sz="2400" b="0" i="0">
                <a:latin typeface="Proxima Nova" panose="02000506030000020004" pitchFamily="2" charset="0"/>
                <a:ea typeface="+mn-ea"/>
                <a:cs typeface="+mn-cs"/>
              </a:defRPr>
            </a:lvl3pPr>
            <a:lvl4pPr marL="1371600">
              <a:defRPr sz="2400" b="0" i="0">
                <a:latin typeface="Proxima Nova" panose="02000506030000020004" pitchFamily="2" charset="0"/>
                <a:ea typeface="+mn-ea"/>
                <a:cs typeface="+mn-cs"/>
              </a:defRPr>
            </a:lvl4pPr>
            <a:lvl5pPr marL="1828800">
              <a:defRPr sz="2400" b="0" i="0">
                <a:latin typeface="Proxima Nova" panose="02000506030000020004" pitchFamily="2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GB" kern="0" dirty="0">
              <a:solidFill>
                <a:schemeClr val="tx1"/>
              </a:solidFill>
              <a:latin typeface="Proxima Nova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48919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20CF7D-55FC-0D45-9A34-4CE3DEFC2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CCS: vital to net-zero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A3D89C-EFB7-4A99-8C68-66EEDC699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significant ccs policy vital to achieve global climate targets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519C96A-5183-40C0-A718-56610551D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767" y="3429000"/>
            <a:ext cx="8179147" cy="53477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To achieve net-zero emissions, CCS capacity must increase more than a hundredfold by 2050.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Stronger policy to incentivise rapid CCS investment is overdue.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Policy priorities </a:t>
            </a:r>
            <a:r>
              <a:rPr lang="en-US" sz="2800" dirty="0"/>
              <a:t>include: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Creating conditions for investment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Facilitating development of CO</a:t>
            </a:r>
            <a:r>
              <a:rPr lang="en-US" sz="2800" baseline="-25000" dirty="0"/>
              <a:t>2</a:t>
            </a:r>
            <a:r>
              <a:rPr lang="en-US" sz="2800" dirty="0"/>
              <a:t> infrastructure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Clarifying key legal and regulatory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issues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C53"/>
              </a:solidFill>
              <a:latin typeface="Proxima Nova Alt Blac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7ACC37-B923-48F8-97BC-DDF95C82C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149" y="3429000"/>
            <a:ext cx="3850118" cy="140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1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8162FEA-97DF-459B-B745-092CF5841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6096000"/>
            <a:ext cx="1452732" cy="14527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8D562C-A831-4485-B213-E1FF32D43A81}"/>
              </a:ext>
            </a:extLst>
          </p:cNvPr>
          <p:cNvSpPr txBox="1"/>
          <p:nvPr/>
        </p:nvSpPr>
        <p:spPr>
          <a:xfrm>
            <a:off x="1778000" y="6271050"/>
            <a:ext cx="9296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>
                <a:solidFill>
                  <a:schemeClr val="bg1"/>
                </a:solidFill>
                <a:latin typeface="Proxima Nova Alt Rg" panose="02000506030000020004" pitchFamily="50" charset="0"/>
              </a:rPr>
              <a:t>@GlobalCCS</a:t>
            </a:r>
          </a:p>
          <a:p>
            <a:r>
              <a:rPr lang="en-US" sz="4100" b="1" dirty="0">
                <a:solidFill>
                  <a:schemeClr val="bg1"/>
                </a:solidFill>
                <a:latin typeface="Proxima Nova Alt Rg" panose="02000506030000020004" pitchFamily="50" charset="0"/>
              </a:rPr>
              <a:t>Live: #StatusCCS2020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10F2F1-6FE4-46A1-9446-4D3F12E685F8}"/>
              </a:ext>
            </a:extLst>
          </p:cNvPr>
          <p:cNvCxnSpPr>
            <a:cxnSpLocks/>
          </p:cNvCxnSpPr>
          <p:nvPr/>
        </p:nvCxnSpPr>
        <p:spPr>
          <a:xfrm flipH="1">
            <a:off x="787400" y="5991351"/>
            <a:ext cx="5181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9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41F9C0-D522-4400-8395-2216C97FA3FD}"/>
              </a:ext>
            </a:extLst>
          </p:cNvPr>
          <p:cNvSpPr txBox="1"/>
          <p:nvPr/>
        </p:nvSpPr>
        <p:spPr>
          <a:xfrm>
            <a:off x="711200" y="8229600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Proxima Nova Alt Lt" panose="02000506030000020004" pitchFamily="50" charset="0"/>
              </a:rPr>
              <a:t>The Global Status of CCS 2020 Report can be downloaded from https://www.globalccsinstitute.com/resources/globalstatusreport/</a:t>
            </a:r>
            <a:endParaRPr lang="en-US" sz="2800" dirty="0">
              <a:solidFill>
                <a:schemeClr val="bg1"/>
              </a:solidFill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90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8FB53-8FCE-F645-87B1-99758547DB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Questions &amp;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00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8FB53-8FCE-F645-87B1-99758547DB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Panel Discussion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2B0736B-8435-4C36-BCC3-4422CF4CFCBC}"/>
              </a:ext>
            </a:extLst>
          </p:cNvPr>
          <p:cNvSpPr txBox="1">
            <a:spLocks/>
          </p:cNvSpPr>
          <p:nvPr/>
        </p:nvSpPr>
        <p:spPr>
          <a:xfrm>
            <a:off x="542159" y="2467305"/>
            <a:ext cx="12268200" cy="5347780"/>
          </a:xfrm>
          <a:prstGeom prst="rect">
            <a:avLst/>
          </a:prstGeom>
        </p:spPr>
        <p:txBody>
          <a:bodyPr/>
          <a:lstStyle>
            <a:lvl1pPr marL="0">
              <a:defRPr sz="2400" b="0" i="0"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>
              <a:defRPr sz="2400" b="0" i="0">
                <a:latin typeface="Proxima Nova" panose="02000506030000020004" pitchFamily="2" charset="0"/>
                <a:ea typeface="+mn-ea"/>
                <a:cs typeface="+mn-cs"/>
              </a:defRPr>
            </a:lvl2pPr>
            <a:lvl3pPr marL="914400">
              <a:defRPr sz="2400" b="0" i="0">
                <a:latin typeface="Proxima Nova" panose="02000506030000020004" pitchFamily="2" charset="0"/>
                <a:ea typeface="+mn-ea"/>
                <a:cs typeface="+mn-cs"/>
              </a:defRPr>
            </a:lvl3pPr>
            <a:lvl4pPr marL="1371600">
              <a:defRPr sz="2400" b="0" i="0">
                <a:latin typeface="Proxima Nova" panose="02000506030000020004" pitchFamily="2" charset="0"/>
                <a:ea typeface="+mn-ea"/>
                <a:cs typeface="+mn-cs"/>
              </a:defRPr>
            </a:lvl4pPr>
            <a:lvl5pPr marL="1828800">
              <a:defRPr sz="2400" b="0" i="0">
                <a:latin typeface="Proxima Nova" panose="02000506030000020004" pitchFamily="2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 panose="0200050603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 panose="02000506030000020004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6A4D2-AD38-4499-AC6B-B5650EFFDE11}"/>
              </a:ext>
            </a:extLst>
          </p:cNvPr>
          <p:cNvSpPr txBox="1"/>
          <p:nvPr/>
        </p:nvSpPr>
        <p:spPr>
          <a:xfrm>
            <a:off x="558800" y="2832871"/>
            <a:ext cx="1424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Jamie </a:t>
            </a:r>
            <a:r>
              <a:rPr lang="en-US" sz="2400" dirty="0" err="1">
                <a:solidFill>
                  <a:schemeClr val="bg1"/>
                </a:solidFill>
                <a:latin typeface="Proxima Nova Alt Rg" panose="02000506030000020004" pitchFamily="50" charset="0"/>
              </a:rPr>
              <a:t>Gentoso</a:t>
            </a:r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 – CEO, </a:t>
            </a:r>
            <a:r>
              <a:rPr lang="en-US" sz="2400" dirty="0" err="1">
                <a:solidFill>
                  <a:schemeClr val="bg1"/>
                </a:solidFill>
                <a:latin typeface="Proxima Nova Alt Rg" panose="02000506030000020004" pitchFamily="50" charset="0"/>
              </a:rPr>
              <a:t>LafargeHolcim</a:t>
            </a:r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Proxima Nova Alt Rg" panose="02000506030000020004" pitchFamily="50" charset="0"/>
              </a:rPr>
              <a:t>US Cement</a:t>
            </a:r>
            <a:endParaRPr lang="en-US" sz="2400" dirty="0">
              <a:solidFill>
                <a:schemeClr val="bg1"/>
              </a:solidFill>
              <a:latin typeface="Proxima Nova Alt Rg" panose="02000506030000020004" pitchFamily="50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Zoë Knight - Managing Director, Group Head HSBC Centre of Sustainable Finance, </a:t>
            </a:r>
          </a:p>
          <a:p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HSBC Holdings PLC</a:t>
            </a:r>
          </a:p>
          <a:p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Torbjørg Klara Fossum - VP Global CCS Solutions, Equinor ASA</a:t>
            </a:r>
          </a:p>
          <a:p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Vianney de Buchet – VP Energy Transition Europe, Air Liquide </a:t>
            </a:r>
          </a:p>
          <a:p>
            <a:endParaRPr lang="en-US" sz="2400" dirty="0">
              <a:solidFill>
                <a:schemeClr val="bg1"/>
              </a:solidFill>
              <a:latin typeface="Proxima Nova Alt Rg" panose="02000506030000020004" pitchFamily="50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Jamie Burrows – Client Engagement Manager, GCCSI (Moderator)</a:t>
            </a:r>
          </a:p>
        </p:txBody>
      </p:sp>
    </p:spTree>
    <p:extLst>
      <p:ext uri="{BB962C8B-B14F-4D97-AF65-F5344CB8AC3E}">
        <p14:creationId xmlns:p14="http://schemas.microsoft.com/office/powerpoint/2010/main" val="167651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20CF7D-55FC-0D45-9A34-4CE3DEFC2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519C96A-5183-40C0-A718-56610551D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600" y="1981200"/>
            <a:ext cx="12279433" cy="5347780"/>
          </a:xfrm>
        </p:spPr>
        <p:txBody>
          <a:bodyPr/>
          <a:lstStyle/>
          <a:p>
            <a:pPr lvl="1"/>
            <a:endParaRPr lang="en-US" sz="2800" dirty="0">
              <a:latin typeface="Proxima Nova" panose="0200050603000002000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" panose="02000506030000020004"/>
              </a:rPr>
              <a:t>The Global Status of CCS 2020 Report can be downloaded from: </a:t>
            </a:r>
            <a:r>
              <a:rPr lang="en-US" sz="2800" u="sng" dirty="0">
                <a:solidFill>
                  <a:srgbClr val="005EB8"/>
                </a:solidFill>
                <a:latin typeface="Proxima Nova" panose="020005060300000200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https://www.globalccsinstitute.com</a:t>
            </a:r>
            <a:endParaRPr lang="en-US" sz="2800" u="sng" dirty="0">
              <a:solidFill>
                <a:srgbClr val="005EB8"/>
              </a:solidFill>
              <a:latin typeface="Proxima Nova" panose="02000506030000020004"/>
            </a:endParaRPr>
          </a:p>
          <a:p>
            <a:pPr lvl="1"/>
            <a:endParaRPr lang="en-US" sz="2800" dirty="0">
              <a:latin typeface="Proxima Nova" panose="0200050603000002000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" panose="02000506030000020004"/>
              </a:rPr>
              <a:t>Webinar recording available through Institute website: </a:t>
            </a:r>
          </a:p>
          <a:p>
            <a:pPr lvl="1"/>
            <a:r>
              <a:rPr lang="en-US" sz="2800" dirty="0">
                <a:solidFill>
                  <a:srgbClr val="005EB8"/>
                </a:solidFill>
                <a:latin typeface="Proxima Nova" panose="02000506030000020004"/>
              </a:rPr>
              <a:t>	</a:t>
            </a:r>
            <a:r>
              <a:rPr lang="en-US" sz="2800" u="sng" dirty="0">
                <a:solidFill>
                  <a:srgbClr val="005EB8"/>
                </a:solidFill>
                <a:latin typeface="Proxima Nova" panose="02000506030000020004"/>
              </a:rPr>
              <a:t>https://www.globalccsinstitute.com/resources/audio-and-visual-library/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Proxima Nova" panose="0200050603000002000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" panose="02000506030000020004"/>
              </a:rPr>
              <a:t>Follow us on Social media: 		Global CCS Institute </a:t>
            </a:r>
          </a:p>
          <a:p>
            <a:pPr lvl="8"/>
            <a:r>
              <a:rPr lang="en-US" sz="2200" dirty="0">
                <a:latin typeface="Proxima Nova" panose="02000506030000020004"/>
              </a:rPr>
              <a:t>			</a:t>
            </a:r>
            <a:r>
              <a:rPr lang="en-US" sz="2800" dirty="0">
                <a:latin typeface="Proxima Nova" panose="02000506030000020004"/>
              </a:rPr>
              <a:t>@</a:t>
            </a:r>
            <a:r>
              <a:rPr lang="en-US" sz="2800" dirty="0" err="1">
                <a:latin typeface="Proxima Nova" panose="02000506030000020004"/>
              </a:rPr>
              <a:t>GlobalCCS</a:t>
            </a:r>
            <a:endParaRPr lang="en-US" sz="2800" dirty="0">
              <a:latin typeface="Proxima Nova" panose="02000506030000020004"/>
            </a:endParaRPr>
          </a:p>
          <a:p>
            <a:pPr lvl="1"/>
            <a:endParaRPr lang="en-US" sz="2800" dirty="0">
              <a:latin typeface="Proxima Nova" panose="0200050603000002000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" panose="02000506030000020004"/>
              </a:rPr>
              <a:t>To learn more about Institute membership or our consultancy capabilities please e-mail: </a:t>
            </a:r>
            <a:r>
              <a:rPr lang="en-NZ" sz="2800" u="sng" dirty="0">
                <a:solidFill>
                  <a:srgbClr val="005EB8"/>
                </a:solidFill>
                <a:latin typeface="Proxima Nova" panose="02000506030000020004"/>
              </a:rPr>
              <a:t>info@globalccsinstitute.com</a:t>
            </a:r>
          </a:p>
          <a:p>
            <a:r>
              <a:rPr lang="en-US" b="1" dirty="0"/>
              <a:t> 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F3B0145-E199-431C-9A46-C455D71C2E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710" y="8174077"/>
            <a:ext cx="11745323" cy="611465"/>
          </a:xfrm>
        </p:spPr>
        <p:txBody>
          <a:bodyPr/>
          <a:lstStyle/>
          <a:p>
            <a:pPr algn="ctr"/>
            <a:r>
              <a:rPr lang="en-US" dirty="0"/>
              <a:t>Thank you for your attention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04601-AD78-42E7-A7F8-8B6FF7886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398" y="5143120"/>
            <a:ext cx="493819" cy="42675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193DE9A-FDCA-487D-8ABF-B9D272AB4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20" y="5581919"/>
            <a:ext cx="590040" cy="59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99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41F9C0-D522-4400-8395-2216C97FA3FD}"/>
              </a:ext>
            </a:extLst>
          </p:cNvPr>
          <p:cNvSpPr txBox="1"/>
          <p:nvPr/>
        </p:nvSpPr>
        <p:spPr>
          <a:xfrm>
            <a:off x="711200" y="8229600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Alt Lt" panose="02000506030000020004" pitchFamily="50" charset="0"/>
                <a:ea typeface="+mn-ea"/>
                <a:cs typeface="+mn-cs"/>
              </a:rPr>
              <a:t>The Global Status of CCS 2020 Report can be downloaded from https://www.globalccsinstitute.com/resources/globalstatusreport/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Lt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4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8938A75-869B-4AFF-8913-84DF52186E4C}"/>
              </a:ext>
            </a:extLst>
          </p:cNvPr>
          <p:cNvSpPr txBox="1">
            <a:spLocks/>
          </p:cNvSpPr>
          <p:nvPr/>
        </p:nvSpPr>
        <p:spPr>
          <a:xfrm>
            <a:off x="444499" y="171131"/>
            <a:ext cx="9220200" cy="266011"/>
          </a:xfrm>
          <a:prstGeom prst="rect">
            <a:avLst/>
          </a:prstGeom>
        </p:spPr>
        <p:txBody>
          <a:bodyPr/>
          <a:lstStyle>
            <a:lvl1pPr marL="0">
              <a:defRPr sz="900" b="1" i="0" cap="all" baseline="0">
                <a:solidFill>
                  <a:schemeClr val="bg1"/>
                </a:solidFill>
                <a:latin typeface="Proxima Nova Black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kern="0" dirty="0"/>
              <a:t>Agenda</a:t>
            </a:r>
            <a:endParaRPr lang="en-GB" sz="4000" kern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FB50F8-61EB-4E39-90CB-2CBA61315C71}"/>
              </a:ext>
            </a:extLst>
          </p:cNvPr>
          <p:cNvSpPr txBox="1"/>
          <p:nvPr/>
        </p:nvSpPr>
        <p:spPr>
          <a:xfrm>
            <a:off x="355845" y="1154178"/>
            <a:ext cx="9397507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roxima Nova Alt Rg" panose="02000506030000020004" pitchFamily="50" charset="0"/>
              </a:rPr>
              <a:t>Keynote</a:t>
            </a:r>
            <a:r>
              <a:rPr lang="en-US" sz="2800" dirty="0">
                <a:solidFill>
                  <a:schemeClr val="bg1"/>
                </a:solidFill>
                <a:latin typeface="Proxima Nova Alt Rg" panose="02000506030000020004" pitchFamily="50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Tina </a:t>
            </a:r>
            <a:r>
              <a:rPr lang="en-US" sz="2400" dirty="0" err="1">
                <a:solidFill>
                  <a:schemeClr val="bg1"/>
                </a:solidFill>
                <a:latin typeface="Proxima Nova Alt Rg" panose="02000506030000020004" pitchFamily="50" charset="0"/>
              </a:rPr>
              <a:t>Bru</a:t>
            </a:r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 - Minister of Petroleum and Energy, Government of Norway </a:t>
            </a:r>
          </a:p>
          <a:p>
            <a:endParaRPr lang="en-US" sz="2800" dirty="0">
              <a:solidFill>
                <a:schemeClr val="bg1"/>
              </a:solidFill>
              <a:latin typeface="Proxima Nova Alt Rg" panose="02000506030000020004" pitchFamily="50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Proxima Nova Alt Rg" panose="02000506030000020004" pitchFamily="50" charset="0"/>
              </a:rPr>
              <a:t>Report Findings and Q&amp;A</a:t>
            </a:r>
          </a:p>
          <a:p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Guloren Turan - GM of Advocacy and Communication, GCCSI</a:t>
            </a:r>
          </a:p>
          <a:p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Jeff Erikson - GM of Client Engagement, GCCSI</a:t>
            </a:r>
          </a:p>
          <a:p>
            <a:endParaRPr lang="en-US" sz="2800" dirty="0">
              <a:solidFill>
                <a:schemeClr val="bg1"/>
              </a:solidFill>
              <a:latin typeface="Proxima Nova Alt Rg" panose="02000506030000020004" pitchFamily="50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Proxima Nova Alt Rg" panose="02000506030000020004" pitchFamily="50" charset="0"/>
              </a:rPr>
              <a:t>Panel Discussion</a:t>
            </a:r>
          </a:p>
          <a:p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Jamie </a:t>
            </a:r>
            <a:r>
              <a:rPr lang="en-US" sz="2400" dirty="0" err="1">
                <a:solidFill>
                  <a:schemeClr val="bg1"/>
                </a:solidFill>
                <a:latin typeface="Proxima Nova Alt Rg" panose="02000506030000020004" pitchFamily="50" charset="0"/>
              </a:rPr>
              <a:t>Gentoso</a:t>
            </a:r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 – CEO, LafargeHolcim US</a:t>
            </a:r>
          </a:p>
          <a:p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Zoë Knight - Managing Director, Group Head HSBC Centre of Sustainable Finance, HSBC Holdings PLC</a:t>
            </a:r>
          </a:p>
          <a:p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Torbjørg Klara Fossum - VP Global CCS Solutions, Equinor ASA</a:t>
            </a:r>
          </a:p>
          <a:p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Vianney de Buchet – VP Energy Transition Europe, Air Liquide </a:t>
            </a:r>
          </a:p>
          <a:p>
            <a:r>
              <a:rPr lang="en-US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Jamie Burrows – Client Engagement Manager, GCCSI (Moderator)</a:t>
            </a:r>
          </a:p>
          <a:p>
            <a:endParaRPr lang="en-US" sz="3000" dirty="0">
              <a:solidFill>
                <a:schemeClr val="bg1"/>
              </a:solidFill>
              <a:latin typeface="Proxima Nova Alt Rg" panose="020005060300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C89471-EC61-4F4A-B6EF-15C9307506F3}"/>
              </a:ext>
            </a:extLst>
          </p:cNvPr>
          <p:cNvSpPr txBox="1"/>
          <p:nvPr/>
        </p:nvSpPr>
        <p:spPr>
          <a:xfrm>
            <a:off x="5740400" y="8453966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Proxima Nova Alt Rg" panose="02000506030000020004" pitchFamily="50" charset="0"/>
              </a:rPr>
              <a:t>#StatusCCS2020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AE8BF4CA-B565-482C-82F7-BB5ABFB38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8153400"/>
            <a:ext cx="1093577" cy="109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604" y="409044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12700">
            <a:solidFill>
              <a:srgbClr val="002C53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111" y="730497"/>
            <a:ext cx="117475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>
              <a:lnSpc>
                <a:spcPts val="7175"/>
              </a:lnSpc>
              <a:tabLst>
                <a:tab pos="4559300" algn="l"/>
              </a:tabLst>
              <a:defRPr/>
            </a:pPr>
            <a:r>
              <a:rPr lang="en-US" sz="6000" b="1" cap="all" dirty="0">
                <a:solidFill>
                  <a:srgbClr val="002752"/>
                </a:solidFill>
                <a:latin typeface="Proxima Nova Black" panose="02000506030000020004" pitchFamily="2" charset="0"/>
              </a:rPr>
              <a:t>ASKING QUESTIONS</a:t>
            </a:r>
          </a:p>
        </p:txBody>
      </p:sp>
      <p:sp>
        <p:nvSpPr>
          <p:cNvPr id="7" name="object 7"/>
          <p:cNvSpPr/>
          <p:nvPr/>
        </p:nvSpPr>
        <p:spPr>
          <a:xfrm>
            <a:off x="635000" y="9067800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12700">
            <a:solidFill>
              <a:srgbClr val="002C53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75397" y="9231907"/>
            <a:ext cx="1175007" cy="310362"/>
          </a:xfrm>
          <a:custGeom>
            <a:avLst/>
            <a:gdLst/>
            <a:ahLst/>
            <a:cxnLst/>
            <a:rect l="l" t="t" r="r" b="b"/>
            <a:pathLst>
              <a:path w="1175007" h="310362">
                <a:moveTo>
                  <a:pt x="1078649" y="182410"/>
                </a:moveTo>
                <a:lnTo>
                  <a:pt x="1031176" y="182410"/>
                </a:lnTo>
                <a:lnTo>
                  <a:pt x="1031176" y="254863"/>
                </a:lnTo>
                <a:lnTo>
                  <a:pt x="1078649" y="254863"/>
                </a:lnTo>
                <a:lnTo>
                  <a:pt x="1078649" y="246824"/>
                </a:lnTo>
                <a:lnTo>
                  <a:pt x="1040193" y="246824"/>
                </a:lnTo>
                <a:lnTo>
                  <a:pt x="1040193" y="221843"/>
                </a:lnTo>
                <a:lnTo>
                  <a:pt x="1077887" y="221843"/>
                </a:lnTo>
                <a:lnTo>
                  <a:pt x="1077887" y="213804"/>
                </a:lnTo>
                <a:lnTo>
                  <a:pt x="1040193" y="213804"/>
                </a:lnTo>
                <a:lnTo>
                  <a:pt x="1040193" y="190461"/>
                </a:lnTo>
                <a:lnTo>
                  <a:pt x="1078649" y="190461"/>
                </a:lnTo>
                <a:lnTo>
                  <a:pt x="1078649" y="182410"/>
                </a:lnTo>
                <a:close/>
              </a:path>
              <a:path w="1175007" h="310362">
                <a:moveTo>
                  <a:pt x="973988" y="190461"/>
                </a:moveTo>
                <a:lnTo>
                  <a:pt x="964984" y="190461"/>
                </a:lnTo>
                <a:lnTo>
                  <a:pt x="964984" y="254863"/>
                </a:lnTo>
                <a:lnTo>
                  <a:pt x="973988" y="254863"/>
                </a:lnTo>
                <a:lnTo>
                  <a:pt x="973988" y="190461"/>
                </a:lnTo>
                <a:close/>
              </a:path>
              <a:path w="1175007" h="310362">
                <a:moveTo>
                  <a:pt x="997026" y="182410"/>
                </a:moveTo>
                <a:lnTo>
                  <a:pt x="942047" y="182410"/>
                </a:lnTo>
                <a:lnTo>
                  <a:pt x="942047" y="190461"/>
                </a:lnTo>
                <a:lnTo>
                  <a:pt x="997026" y="190461"/>
                </a:lnTo>
                <a:lnTo>
                  <a:pt x="997026" y="182410"/>
                </a:lnTo>
                <a:close/>
              </a:path>
              <a:path w="1175007" h="310362">
                <a:moveTo>
                  <a:pt x="669772" y="190461"/>
                </a:moveTo>
                <a:lnTo>
                  <a:pt x="660742" y="190461"/>
                </a:lnTo>
                <a:lnTo>
                  <a:pt x="660742" y="254863"/>
                </a:lnTo>
                <a:lnTo>
                  <a:pt x="669772" y="254863"/>
                </a:lnTo>
                <a:lnTo>
                  <a:pt x="669772" y="190461"/>
                </a:lnTo>
                <a:close/>
              </a:path>
              <a:path w="1175007" h="310362">
                <a:moveTo>
                  <a:pt x="692797" y="182410"/>
                </a:moveTo>
                <a:lnTo>
                  <a:pt x="637832" y="182410"/>
                </a:lnTo>
                <a:lnTo>
                  <a:pt x="637832" y="190461"/>
                </a:lnTo>
                <a:lnTo>
                  <a:pt x="692797" y="190461"/>
                </a:lnTo>
                <a:lnTo>
                  <a:pt x="692797" y="182410"/>
                </a:lnTo>
                <a:close/>
              </a:path>
              <a:path w="1175007" h="310362">
                <a:moveTo>
                  <a:pt x="474383" y="182410"/>
                </a:moveTo>
                <a:lnTo>
                  <a:pt x="465150" y="182410"/>
                </a:lnTo>
                <a:lnTo>
                  <a:pt x="465150" y="254863"/>
                </a:lnTo>
                <a:lnTo>
                  <a:pt x="474167" y="254863"/>
                </a:lnTo>
                <a:lnTo>
                  <a:pt x="474167" y="197078"/>
                </a:lnTo>
                <a:lnTo>
                  <a:pt x="485193" y="197078"/>
                </a:lnTo>
                <a:lnTo>
                  <a:pt x="474383" y="182410"/>
                </a:lnTo>
                <a:close/>
              </a:path>
              <a:path w="1175007" h="310362">
                <a:moveTo>
                  <a:pt x="485193" y="197078"/>
                </a:moveTo>
                <a:lnTo>
                  <a:pt x="474167" y="197078"/>
                </a:lnTo>
                <a:lnTo>
                  <a:pt x="516420" y="254863"/>
                </a:lnTo>
                <a:lnTo>
                  <a:pt x="525106" y="254863"/>
                </a:lnTo>
                <a:lnTo>
                  <a:pt x="525106" y="239001"/>
                </a:lnTo>
                <a:lnTo>
                  <a:pt x="516089" y="239001"/>
                </a:lnTo>
                <a:lnTo>
                  <a:pt x="485193" y="197078"/>
                </a:lnTo>
                <a:close/>
              </a:path>
              <a:path w="1175007" h="310362">
                <a:moveTo>
                  <a:pt x="525106" y="182410"/>
                </a:moveTo>
                <a:lnTo>
                  <a:pt x="516089" y="182410"/>
                </a:lnTo>
                <a:lnTo>
                  <a:pt x="516089" y="239001"/>
                </a:lnTo>
                <a:lnTo>
                  <a:pt x="525106" y="239001"/>
                </a:lnTo>
                <a:lnTo>
                  <a:pt x="525106" y="182410"/>
                </a:lnTo>
                <a:close/>
              </a:path>
              <a:path w="1175007" h="310362">
                <a:moveTo>
                  <a:pt x="425208" y="182410"/>
                </a:moveTo>
                <a:lnTo>
                  <a:pt x="416191" y="182410"/>
                </a:lnTo>
                <a:lnTo>
                  <a:pt x="416191" y="254863"/>
                </a:lnTo>
                <a:lnTo>
                  <a:pt x="425208" y="254863"/>
                </a:lnTo>
                <a:lnTo>
                  <a:pt x="425208" y="182410"/>
                </a:lnTo>
                <a:close/>
              </a:path>
              <a:path w="1175007" h="310362">
                <a:moveTo>
                  <a:pt x="134340" y="0"/>
                </a:moveTo>
                <a:lnTo>
                  <a:pt x="0" y="0"/>
                </a:lnTo>
                <a:lnTo>
                  <a:pt x="0" y="310362"/>
                </a:lnTo>
                <a:lnTo>
                  <a:pt x="134340" y="310362"/>
                </a:lnTo>
                <a:lnTo>
                  <a:pt x="134340" y="289966"/>
                </a:lnTo>
                <a:lnTo>
                  <a:pt x="20383" y="289966"/>
                </a:lnTo>
                <a:lnTo>
                  <a:pt x="20383" y="20370"/>
                </a:lnTo>
                <a:lnTo>
                  <a:pt x="134340" y="20370"/>
                </a:lnTo>
                <a:lnTo>
                  <a:pt x="134340" y="0"/>
                </a:lnTo>
                <a:close/>
              </a:path>
              <a:path w="1175007" h="310362">
                <a:moveTo>
                  <a:pt x="310349" y="0"/>
                </a:moveTo>
                <a:lnTo>
                  <a:pt x="176009" y="0"/>
                </a:lnTo>
                <a:lnTo>
                  <a:pt x="176009" y="20370"/>
                </a:lnTo>
                <a:lnTo>
                  <a:pt x="289966" y="20370"/>
                </a:lnTo>
                <a:lnTo>
                  <a:pt x="289966" y="289966"/>
                </a:lnTo>
                <a:lnTo>
                  <a:pt x="176009" y="289966"/>
                </a:lnTo>
                <a:lnTo>
                  <a:pt x="176009" y="310362"/>
                </a:lnTo>
                <a:lnTo>
                  <a:pt x="310349" y="310362"/>
                </a:lnTo>
                <a:lnTo>
                  <a:pt x="310349" y="0"/>
                </a:lnTo>
                <a:close/>
              </a:path>
              <a:path w="1175007" h="310362">
                <a:moveTo>
                  <a:pt x="154990" y="53835"/>
                </a:moveTo>
                <a:lnTo>
                  <a:pt x="113255" y="62801"/>
                </a:lnTo>
                <a:lnTo>
                  <a:pt x="79930" y="87086"/>
                </a:lnTo>
                <a:lnTo>
                  <a:pt x="58938" y="122770"/>
                </a:lnTo>
                <a:lnTo>
                  <a:pt x="53731" y="150955"/>
                </a:lnTo>
                <a:lnTo>
                  <a:pt x="54712" y="166264"/>
                </a:lnTo>
                <a:lnTo>
                  <a:pt x="68607" y="206980"/>
                </a:lnTo>
                <a:lnTo>
                  <a:pt x="96061" y="237369"/>
                </a:lnTo>
                <a:lnTo>
                  <a:pt x="133385" y="254196"/>
                </a:lnTo>
                <a:lnTo>
                  <a:pt x="147382" y="256232"/>
                </a:lnTo>
                <a:lnTo>
                  <a:pt x="163228" y="255331"/>
                </a:lnTo>
                <a:lnTo>
                  <a:pt x="204991" y="241984"/>
                </a:lnTo>
                <a:lnTo>
                  <a:pt x="235973" y="215414"/>
                </a:lnTo>
                <a:lnTo>
                  <a:pt x="253449" y="179140"/>
                </a:lnTo>
                <a:lnTo>
                  <a:pt x="255803" y="165502"/>
                </a:lnTo>
                <a:lnTo>
                  <a:pt x="254983" y="149249"/>
                </a:lnTo>
                <a:lnTo>
                  <a:pt x="242117" y="106676"/>
                </a:lnTo>
                <a:lnTo>
                  <a:pt x="216277" y="75212"/>
                </a:lnTo>
                <a:lnTo>
                  <a:pt x="180854" y="57208"/>
                </a:lnTo>
                <a:lnTo>
                  <a:pt x="154990" y="53835"/>
                </a:lnTo>
                <a:close/>
              </a:path>
              <a:path w="1175007" h="310362">
                <a:moveTo>
                  <a:pt x="452203" y="62854"/>
                </a:moveTo>
                <a:lnTo>
                  <a:pt x="435850" y="64614"/>
                </a:lnTo>
                <a:lnTo>
                  <a:pt x="422949" y="70305"/>
                </a:lnTo>
                <a:lnTo>
                  <a:pt x="413864" y="79445"/>
                </a:lnTo>
                <a:lnTo>
                  <a:pt x="408956" y="91549"/>
                </a:lnTo>
                <a:lnTo>
                  <a:pt x="410716" y="109173"/>
                </a:lnTo>
                <a:lnTo>
                  <a:pt x="416459" y="122512"/>
                </a:lnTo>
                <a:lnTo>
                  <a:pt x="425352" y="131596"/>
                </a:lnTo>
                <a:lnTo>
                  <a:pt x="436561" y="136450"/>
                </a:lnTo>
                <a:lnTo>
                  <a:pt x="453981" y="134750"/>
                </a:lnTo>
                <a:lnTo>
                  <a:pt x="466603" y="128891"/>
                </a:lnTo>
                <a:lnTo>
                  <a:pt x="467727" y="127600"/>
                </a:lnTo>
                <a:lnTo>
                  <a:pt x="454681" y="127600"/>
                </a:lnTo>
                <a:lnTo>
                  <a:pt x="437596" y="126164"/>
                </a:lnTo>
                <a:lnTo>
                  <a:pt x="425792" y="119974"/>
                </a:lnTo>
                <a:lnTo>
                  <a:pt x="419159" y="110003"/>
                </a:lnTo>
                <a:lnTo>
                  <a:pt x="420423" y="91755"/>
                </a:lnTo>
                <a:lnTo>
                  <a:pt x="426100" y="79299"/>
                </a:lnTo>
                <a:lnTo>
                  <a:pt x="435187" y="72280"/>
                </a:lnTo>
                <a:lnTo>
                  <a:pt x="469708" y="72280"/>
                </a:lnTo>
                <a:lnTo>
                  <a:pt x="464457" y="67523"/>
                </a:lnTo>
                <a:lnTo>
                  <a:pt x="452203" y="62854"/>
                </a:lnTo>
                <a:close/>
              </a:path>
              <a:path w="1175007" h="310362">
                <a:moveTo>
                  <a:pt x="439978" y="98666"/>
                </a:moveTo>
                <a:lnTo>
                  <a:pt x="439978" y="106718"/>
                </a:lnTo>
                <a:lnTo>
                  <a:pt x="469747" y="106718"/>
                </a:lnTo>
                <a:lnTo>
                  <a:pt x="465048" y="119318"/>
                </a:lnTo>
                <a:lnTo>
                  <a:pt x="454681" y="127600"/>
                </a:lnTo>
                <a:lnTo>
                  <a:pt x="467727" y="127600"/>
                </a:lnTo>
                <a:lnTo>
                  <a:pt x="474784" y="119496"/>
                </a:lnTo>
                <a:lnTo>
                  <a:pt x="478881" y="107189"/>
                </a:lnTo>
                <a:lnTo>
                  <a:pt x="439978" y="98666"/>
                </a:lnTo>
                <a:close/>
              </a:path>
              <a:path w="1175007" h="310362">
                <a:moveTo>
                  <a:pt x="469708" y="72280"/>
                </a:moveTo>
                <a:lnTo>
                  <a:pt x="435187" y="72280"/>
                </a:lnTo>
                <a:lnTo>
                  <a:pt x="452348" y="72448"/>
                </a:lnTo>
                <a:lnTo>
                  <a:pt x="462444" y="76460"/>
                </a:lnTo>
                <a:lnTo>
                  <a:pt x="473544" y="75755"/>
                </a:lnTo>
                <a:lnTo>
                  <a:pt x="469708" y="72280"/>
                </a:lnTo>
                <a:close/>
              </a:path>
              <a:path w="1175007" h="310362">
                <a:moveTo>
                  <a:pt x="517372" y="63487"/>
                </a:moveTo>
                <a:lnTo>
                  <a:pt x="508355" y="63487"/>
                </a:lnTo>
                <a:lnTo>
                  <a:pt x="508355" y="135940"/>
                </a:lnTo>
                <a:lnTo>
                  <a:pt x="551040" y="135940"/>
                </a:lnTo>
                <a:lnTo>
                  <a:pt x="551040" y="127889"/>
                </a:lnTo>
                <a:lnTo>
                  <a:pt x="517372" y="127889"/>
                </a:lnTo>
                <a:lnTo>
                  <a:pt x="517372" y="63487"/>
                </a:lnTo>
                <a:close/>
              </a:path>
              <a:path w="1175007" h="310362">
                <a:moveTo>
                  <a:pt x="563712" y="239431"/>
                </a:moveTo>
                <a:lnTo>
                  <a:pt x="556666" y="244665"/>
                </a:lnTo>
                <a:lnTo>
                  <a:pt x="566012" y="251931"/>
                </a:lnTo>
                <a:lnTo>
                  <a:pt x="578861" y="255834"/>
                </a:lnTo>
                <a:lnTo>
                  <a:pt x="598131" y="252985"/>
                </a:lnTo>
                <a:lnTo>
                  <a:pt x="604846" y="247902"/>
                </a:lnTo>
                <a:lnTo>
                  <a:pt x="588490" y="247902"/>
                </a:lnTo>
                <a:lnTo>
                  <a:pt x="573251" y="245510"/>
                </a:lnTo>
                <a:lnTo>
                  <a:pt x="563712" y="239431"/>
                </a:lnTo>
                <a:close/>
              </a:path>
              <a:path w="1175007" h="310362">
                <a:moveTo>
                  <a:pt x="583920" y="181216"/>
                </a:moveTo>
                <a:lnTo>
                  <a:pt x="569087" y="184803"/>
                </a:lnTo>
                <a:lnTo>
                  <a:pt x="560280" y="194441"/>
                </a:lnTo>
                <a:lnTo>
                  <a:pt x="562899" y="207593"/>
                </a:lnTo>
                <a:lnTo>
                  <a:pt x="570479" y="215540"/>
                </a:lnTo>
                <a:lnTo>
                  <a:pt x="580593" y="220297"/>
                </a:lnTo>
                <a:lnTo>
                  <a:pt x="590811" y="223879"/>
                </a:lnTo>
                <a:lnTo>
                  <a:pt x="598707" y="228304"/>
                </a:lnTo>
                <a:lnTo>
                  <a:pt x="598405" y="241959"/>
                </a:lnTo>
                <a:lnTo>
                  <a:pt x="588490" y="247902"/>
                </a:lnTo>
                <a:lnTo>
                  <a:pt x="604846" y="247902"/>
                </a:lnTo>
                <a:lnTo>
                  <a:pt x="608149" y="245402"/>
                </a:lnTo>
                <a:lnTo>
                  <a:pt x="611178" y="235522"/>
                </a:lnTo>
                <a:lnTo>
                  <a:pt x="607302" y="223533"/>
                </a:lnTo>
                <a:lnTo>
                  <a:pt x="597853" y="216793"/>
                </a:lnTo>
                <a:lnTo>
                  <a:pt x="586118" y="212901"/>
                </a:lnTo>
                <a:lnTo>
                  <a:pt x="575382" y="209455"/>
                </a:lnTo>
                <a:lnTo>
                  <a:pt x="568931" y="204054"/>
                </a:lnTo>
                <a:lnTo>
                  <a:pt x="568286" y="194030"/>
                </a:lnTo>
                <a:lnTo>
                  <a:pt x="574586" y="189357"/>
                </a:lnTo>
                <a:lnTo>
                  <a:pt x="606642" y="189357"/>
                </a:lnTo>
                <a:lnTo>
                  <a:pt x="599590" y="184355"/>
                </a:lnTo>
                <a:lnTo>
                  <a:pt x="586501" y="181288"/>
                </a:lnTo>
                <a:lnTo>
                  <a:pt x="583920" y="181216"/>
                </a:lnTo>
                <a:close/>
              </a:path>
              <a:path w="1175007" h="310362">
                <a:moveTo>
                  <a:pt x="606642" y="189357"/>
                </a:moveTo>
                <a:lnTo>
                  <a:pt x="591096" y="189357"/>
                </a:lnTo>
                <a:lnTo>
                  <a:pt x="598690" y="191973"/>
                </a:lnTo>
                <a:lnTo>
                  <a:pt x="604126" y="198056"/>
                </a:lnTo>
                <a:lnTo>
                  <a:pt x="609561" y="191427"/>
                </a:lnTo>
                <a:lnTo>
                  <a:pt x="606642" y="189357"/>
                </a:lnTo>
                <a:close/>
              </a:path>
              <a:path w="1175007" h="310362">
                <a:moveTo>
                  <a:pt x="604764" y="62319"/>
                </a:moveTo>
                <a:lnTo>
                  <a:pt x="589838" y="64929"/>
                </a:lnTo>
                <a:lnTo>
                  <a:pt x="578294" y="72201"/>
                </a:lnTo>
                <a:lnTo>
                  <a:pt x="570649" y="83242"/>
                </a:lnTo>
                <a:lnTo>
                  <a:pt x="567419" y="97159"/>
                </a:lnTo>
                <a:lnTo>
                  <a:pt x="569704" y="112702"/>
                </a:lnTo>
                <a:lnTo>
                  <a:pt x="576252" y="124964"/>
                </a:lnTo>
                <a:lnTo>
                  <a:pt x="586450" y="133303"/>
                </a:lnTo>
                <a:lnTo>
                  <a:pt x="599688" y="137080"/>
                </a:lnTo>
                <a:lnTo>
                  <a:pt x="615381" y="134698"/>
                </a:lnTo>
                <a:lnTo>
                  <a:pt x="625178" y="129144"/>
                </a:lnTo>
                <a:lnTo>
                  <a:pt x="605293" y="129144"/>
                </a:lnTo>
                <a:lnTo>
                  <a:pt x="590688" y="125826"/>
                </a:lnTo>
                <a:lnTo>
                  <a:pt x="581069" y="116745"/>
                </a:lnTo>
                <a:lnTo>
                  <a:pt x="576846" y="103386"/>
                </a:lnTo>
                <a:lnTo>
                  <a:pt x="579379" y="87236"/>
                </a:lnTo>
                <a:lnTo>
                  <a:pt x="586797" y="76115"/>
                </a:lnTo>
                <a:lnTo>
                  <a:pt x="598381" y="70723"/>
                </a:lnTo>
                <a:lnTo>
                  <a:pt x="625996" y="70723"/>
                </a:lnTo>
                <a:lnTo>
                  <a:pt x="618858" y="65536"/>
                </a:lnTo>
                <a:lnTo>
                  <a:pt x="604764" y="62319"/>
                </a:lnTo>
                <a:close/>
              </a:path>
              <a:path w="1175007" h="310362">
                <a:moveTo>
                  <a:pt x="625996" y="70723"/>
                </a:moveTo>
                <a:lnTo>
                  <a:pt x="598381" y="70723"/>
                </a:lnTo>
                <a:lnTo>
                  <a:pt x="614164" y="73458"/>
                </a:lnTo>
                <a:lnTo>
                  <a:pt x="624543" y="81530"/>
                </a:lnTo>
                <a:lnTo>
                  <a:pt x="629524" y="93682"/>
                </a:lnTo>
                <a:lnTo>
                  <a:pt x="630008" y="99758"/>
                </a:lnTo>
                <a:lnTo>
                  <a:pt x="626945" y="114331"/>
                </a:lnTo>
                <a:lnTo>
                  <a:pt x="618390" y="124670"/>
                </a:lnTo>
                <a:lnTo>
                  <a:pt x="605293" y="129144"/>
                </a:lnTo>
                <a:lnTo>
                  <a:pt x="625178" y="129144"/>
                </a:lnTo>
                <a:lnTo>
                  <a:pt x="627404" y="127882"/>
                </a:lnTo>
                <a:lnTo>
                  <a:pt x="635431" y="117452"/>
                </a:lnTo>
                <a:lnTo>
                  <a:pt x="639136" y="104229"/>
                </a:lnTo>
                <a:lnTo>
                  <a:pt x="639356" y="99758"/>
                </a:lnTo>
                <a:lnTo>
                  <a:pt x="636847" y="85196"/>
                </a:lnTo>
                <a:lnTo>
                  <a:pt x="629759" y="73458"/>
                </a:lnTo>
                <a:lnTo>
                  <a:pt x="625996" y="70723"/>
                </a:lnTo>
                <a:close/>
              </a:path>
              <a:path w="1175007" h="310362">
                <a:moveTo>
                  <a:pt x="668273" y="63487"/>
                </a:moveTo>
                <a:lnTo>
                  <a:pt x="668273" y="135940"/>
                </a:lnTo>
                <a:lnTo>
                  <a:pt x="701293" y="135940"/>
                </a:lnTo>
                <a:lnTo>
                  <a:pt x="715456" y="131636"/>
                </a:lnTo>
                <a:lnTo>
                  <a:pt x="717585" y="127889"/>
                </a:lnTo>
                <a:lnTo>
                  <a:pt x="677290" y="127889"/>
                </a:lnTo>
                <a:lnTo>
                  <a:pt x="677290" y="102908"/>
                </a:lnTo>
                <a:lnTo>
                  <a:pt x="714695" y="102908"/>
                </a:lnTo>
                <a:lnTo>
                  <a:pt x="708666" y="98657"/>
                </a:lnTo>
                <a:lnTo>
                  <a:pt x="708139" y="98564"/>
                </a:lnTo>
                <a:lnTo>
                  <a:pt x="714768" y="97155"/>
                </a:lnTo>
                <a:lnTo>
                  <a:pt x="717049" y="94869"/>
                </a:lnTo>
                <a:lnTo>
                  <a:pt x="677290" y="94869"/>
                </a:lnTo>
                <a:lnTo>
                  <a:pt x="677290" y="71526"/>
                </a:lnTo>
                <a:lnTo>
                  <a:pt x="716963" y="71526"/>
                </a:lnTo>
                <a:lnTo>
                  <a:pt x="716174" y="69399"/>
                </a:lnTo>
                <a:lnTo>
                  <a:pt x="703281" y="63613"/>
                </a:lnTo>
                <a:lnTo>
                  <a:pt x="668273" y="63487"/>
                </a:lnTo>
                <a:close/>
              </a:path>
              <a:path w="1175007" h="310362">
                <a:moveTo>
                  <a:pt x="714695" y="102908"/>
                </a:moveTo>
                <a:lnTo>
                  <a:pt x="708355" y="102908"/>
                </a:lnTo>
                <a:lnTo>
                  <a:pt x="712914" y="108788"/>
                </a:lnTo>
                <a:lnTo>
                  <a:pt x="712914" y="123101"/>
                </a:lnTo>
                <a:lnTo>
                  <a:pt x="707923" y="127889"/>
                </a:lnTo>
                <a:lnTo>
                  <a:pt x="717585" y="127889"/>
                </a:lnTo>
                <a:lnTo>
                  <a:pt x="721952" y="120203"/>
                </a:lnTo>
                <a:lnTo>
                  <a:pt x="718219" y="105392"/>
                </a:lnTo>
                <a:lnTo>
                  <a:pt x="714695" y="102908"/>
                </a:lnTo>
                <a:close/>
              </a:path>
              <a:path w="1175007" h="310362">
                <a:moveTo>
                  <a:pt x="716963" y="71526"/>
                </a:moveTo>
                <a:lnTo>
                  <a:pt x="707161" y="71526"/>
                </a:lnTo>
                <a:lnTo>
                  <a:pt x="711504" y="76733"/>
                </a:lnTo>
                <a:lnTo>
                  <a:pt x="711504" y="89890"/>
                </a:lnTo>
                <a:lnTo>
                  <a:pt x="707161" y="94869"/>
                </a:lnTo>
                <a:lnTo>
                  <a:pt x="717049" y="94869"/>
                </a:lnTo>
                <a:lnTo>
                  <a:pt x="720839" y="91071"/>
                </a:lnTo>
                <a:lnTo>
                  <a:pt x="720839" y="81965"/>
                </a:lnTo>
                <a:lnTo>
                  <a:pt x="716963" y="71526"/>
                </a:lnTo>
                <a:close/>
              </a:path>
              <a:path w="1175007" h="310362">
                <a:moveTo>
                  <a:pt x="732713" y="182410"/>
                </a:moveTo>
                <a:lnTo>
                  <a:pt x="723696" y="182410"/>
                </a:lnTo>
                <a:lnTo>
                  <a:pt x="723696" y="254863"/>
                </a:lnTo>
                <a:lnTo>
                  <a:pt x="732713" y="254863"/>
                </a:lnTo>
                <a:lnTo>
                  <a:pt x="732713" y="182410"/>
                </a:lnTo>
                <a:close/>
              </a:path>
              <a:path w="1175007" h="310362">
                <a:moveTo>
                  <a:pt x="788466" y="63487"/>
                </a:moveTo>
                <a:lnTo>
                  <a:pt x="777278" y="63487"/>
                </a:lnTo>
                <a:lnTo>
                  <a:pt x="748055" y="135940"/>
                </a:lnTo>
                <a:lnTo>
                  <a:pt x="758367" y="135940"/>
                </a:lnTo>
                <a:lnTo>
                  <a:pt x="764781" y="119748"/>
                </a:lnTo>
                <a:lnTo>
                  <a:pt x="811069" y="119748"/>
                </a:lnTo>
                <a:lnTo>
                  <a:pt x="807886" y="111823"/>
                </a:lnTo>
                <a:lnTo>
                  <a:pt x="767499" y="111823"/>
                </a:lnTo>
                <a:lnTo>
                  <a:pt x="782815" y="72707"/>
                </a:lnTo>
                <a:lnTo>
                  <a:pt x="792171" y="72707"/>
                </a:lnTo>
                <a:lnTo>
                  <a:pt x="788466" y="63487"/>
                </a:lnTo>
                <a:close/>
              </a:path>
              <a:path w="1175007" h="310362">
                <a:moveTo>
                  <a:pt x="811069" y="119748"/>
                </a:moveTo>
                <a:lnTo>
                  <a:pt x="800849" y="119748"/>
                </a:lnTo>
                <a:lnTo>
                  <a:pt x="807250" y="135940"/>
                </a:lnTo>
                <a:lnTo>
                  <a:pt x="817575" y="135940"/>
                </a:lnTo>
                <a:lnTo>
                  <a:pt x="811069" y="119748"/>
                </a:lnTo>
                <a:close/>
              </a:path>
              <a:path w="1175007" h="310362">
                <a:moveTo>
                  <a:pt x="792171" y="72707"/>
                </a:moveTo>
                <a:lnTo>
                  <a:pt x="782815" y="72707"/>
                </a:lnTo>
                <a:lnTo>
                  <a:pt x="798233" y="111823"/>
                </a:lnTo>
                <a:lnTo>
                  <a:pt x="807886" y="111823"/>
                </a:lnTo>
                <a:lnTo>
                  <a:pt x="792171" y="72707"/>
                </a:lnTo>
                <a:close/>
              </a:path>
              <a:path w="1175007" h="310362">
                <a:moveTo>
                  <a:pt x="798817" y="190461"/>
                </a:moveTo>
                <a:lnTo>
                  <a:pt x="789800" y="190461"/>
                </a:lnTo>
                <a:lnTo>
                  <a:pt x="789800" y="254863"/>
                </a:lnTo>
                <a:lnTo>
                  <a:pt x="798817" y="254863"/>
                </a:lnTo>
                <a:lnTo>
                  <a:pt x="798817" y="190461"/>
                </a:lnTo>
                <a:close/>
              </a:path>
              <a:path w="1175007" h="310362">
                <a:moveTo>
                  <a:pt x="821842" y="182410"/>
                </a:moveTo>
                <a:lnTo>
                  <a:pt x="766876" y="182410"/>
                </a:lnTo>
                <a:lnTo>
                  <a:pt x="766876" y="190461"/>
                </a:lnTo>
                <a:lnTo>
                  <a:pt x="821842" y="190461"/>
                </a:lnTo>
                <a:lnTo>
                  <a:pt x="821842" y="182410"/>
                </a:lnTo>
                <a:close/>
              </a:path>
              <a:path w="1175007" h="310362">
                <a:moveTo>
                  <a:pt x="853795" y="63487"/>
                </a:moveTo>
                <a:lnTo>
                  <a:pt x="844778" y="63487"/>
                </a:lnTo>
                <a:lnTo>
                  <a:pt x="844778" y="135940"/>
                </a:lnTo>
                <a:lnTo>
                  <a:pt x="887476" y="135940"/>
                </a:lnTo>
                <a:lnTo>
                  <a:pt x="887476" y="127889"/>
                </a:lnTo>
                <a:lnTo>
                  <a:pt x="853795" y="127889"/>
                </a:lnTo>
                <a:lnTo>
                  <a:pt x="853795" y="63487"/>
                </a:lnTo>
                <a:close/>
              </a:path>
              <a:path w="1175007" h="310362">
                <a:moveTo>
                  <a:pt x="861860" y="182410"/>
                </a:moveTo>
                <a:lnTo>
                  <a:pt x="852741" y="182410"/>
                </a:lnTo>
                <a:lnTo>
                  <a:pt x="852741" y="226720"/>
                </a:lnTo>
                <a:lnTo>
                  <a:pt x="855508" y="241126"/>
                </a:lnTo>
                <a:lnTo>
                  <a:pt x="863758" y="251163"/>
                </a:lnTo>
                <a:lnTo>
                  <a:pt x="877417" y="255913"/>
                </a:lnTo>
                <a:lnTo>
                  <a:pt x="894624" y="253504"/>
                </a:lnTo>
                <a:lnTo>
                  <a:pt x="903689" y="247585"/>
                </a:lnTo>
                <a:lnTo>
                  <a:pt x="887788" y="247585"/>
                </a:lnTo>
                <a:lnTo>
                  <a:pt x="871373" y="244688"/>
                </a:lnTo>
                <a:lnTo>
                  <a:pt x="863316" y="235629"/>
                </a:lnTo>
                <a:lnTo>
                  <a:pt x="861860" y="182410"/>
                </a:lnTo>
                <a:close/>
              </a:path>
              <a:path w="1175007" h="310362">
                <a:moveTo>
                  <a:pt x="911936" y="182410"/>
                </a:moveTo>
                <a:lnTo>
                  <a:pt x="902804" y="182410"/>
                </a:lnTo>
                <a:lnTo>
                  <a:pt x="902749" y="226720"/>
                </a:lnTo>
                <a:lnTo>
                  <a:pt x="898976" y="240521"/>
                </a:lnTo>
                <a:lnTo>
                  <a:pt x="887788" y="247585"/>
                </a:lnTo>
                <a:lnTo>
                  <a:pt x="903689" y="247585"/>
                </a:lnTo>
                <a:lnTo>
                  <a:pt x="905657" y="246300"/>
                </a:lnTo>
                <a:lnTo>
                  <a:pt x="911104" y="234977"/>
                </a:lnTo>
                <a:lnTo>
                  <a:pt x="911927" y="226720"/>
                </a:lnTo>
                <a:lnTo>
                  <a:pt x="911936" y="182410"/>
                </a:lnTo>
                <a:close/>
              </a:path>
              <a:path w="1175007" h="310362">
                <a:moveTo>
                  <a:pt x="984921" y="62864"/>
                </a:moveTo>
                <a:lnTo>
                  <a:pt x="968558" y="64664"/>
                </a:lnTo>
                <a:lnTo>
                  <a:pt x="955695" y="70453"/>
                </a:lnTo>
                <a:lnTo>
                  <a:pt x="946683" y="79671"/>
                </a:lnTo>
                <a:lnTo>
                  <a:pt x="941849" y="91782"/>
                </a:lnTo>
                <a:lnTo>
                  <a:pt x="943604" y="109158"/>
                </a:lnTo>
                <a:lnTo>
                  <a:pt x="949338" y="122377"/>
                </a:lnTo>
                <a:lnTo>
                  <a:pt x="958300" y="131430"/>
                </a:lnTo>
                <a:lnTo>
                  <a:pt x="969738" y="136308"/>
                </a:lnTo>
                <a:lnTo>
                  <a:pt x="986855" y="135176"/>
                </a:lnTo>
                <a:lnTo>
                  <a:pt x="998047" y="130615"/>
                </a:lnTo>
                <a:lnTo>
                  <a:pt x="999507" y="129209"/>
                </a:lnTo>
                <a:lnTo>
                  <a:pt x="978357" y="129209"/>
                </a:lnTo>
                <a:lnTo>
                  <a:pt x="964835" y="125828"/>
                </a:lnTo>
                <a:lnTo>
                  <a:pt x="955064" y="116592"/>
                </a:lnTo>
                <a:lnTo>
                  <a:pt x="950563" y="102858"/>
                </a:lnTo>
                <a:lnTo>
                  <a:pt x="950429" y="99758"/>
                </a:lnTo>
                <a:lnTo>
                  <a:pt x="953721" y="85212"/>
                </a:lnTo>
                <a:lnTo>
                  <a:pt x="962584" y="75030"/>
                </a:lnTo>
                <a:lnTo>
                  <a:pt x="975495" y="70453"/>
                </a:lnTo>
                <a:lnTo>
                  <a:pt x="986612" y="70319"/>
                </a:lnTo>
                <a:lnTo>
                  <a:pt x="999577" y="70319"/>
                </a:lnTo>
                <a:lnTo>
                  <a:pt x="997120" y="67842"/>
                </a:lnTo>
                <a:lnTo>
                  <a:pt x="984921" y="62864"/>
                </a:lnTo>
                <a:close/>
              </a:path>
              <a:path w="1175007" h="310362">
                <a:moveTo>
                  <a:pt x="998334" y="118656"/>
                </a:moveTo>
                <a:lnTo>
                  <a:pt x="994206" y="124739"/>
                </a:lnTo>
                <a:lnTo>
                  <a:pt x="986612" y="129209"/>
                </a:lnTo>
                <a:lnTo>
                  <a:pt x="999507" y="129209"/>
                </a:lnTo>
                <a:lnTo>
                  <a:pt x="1005363" y="123574"/>
                </a:lnTo>
                <a:lnTo>
                  <a:pt x="998334" y="118656"/>
                </a:lnTo>
                <a:close/>
              </a:path>
              <a:path w="1175007" h="310362">
                <a:moveTo>
                  <a:pt x="999577" y="70319"/>
                </a:moveTo>
                <a:lnTo>
                  <a:pt x="986612" y="70319"/>
                </a:lnTo>
                <a:lnTo>
                  <a:pt x="994206" y="74676"/>
                </a:lnTo>
                <a:lnTo>
                  <a:pt x="998334" y="80860"/>
                </a:lnTo>
                <a:lnTo>
                  <a:pt x="1005839" y="76631"/>
                </a:lnTo>
                <a:lnTo>
                  <a:pt x="999577" y="70319"/>
                </a:lnTo>
                <a:close/>
              </a:path>
              <a:path w="1175007" h="310362">
                <a:moveTo>
                  <a:pt x="1074104" y="62862"/>
                </a:moveTo>
                <a:lnTo>
                  <a:pt x="1057744" y="64664"/>
                </a:lnTo>
                <a:lnTo>
                  <a:pt x="1044885" y="70453"/>
                </a:lnTo>
                <a:lnTo>
                  <a:pt x="1035871" y="79676"/>
                </a:lnTo>
                <a:lnTo>
                  <a:pt x="1031039" y="91790"/>
                </a:lnTo>
                <a:lnTo>
                  <a:pt x="1032796" y="109163"/>
                </a:lnTo>
                <a:lnTo>
                  <a:pt x="1038532" y="122381"/>
                </a:lnTo>
                <a:lnTo>
                  <a:pt x="1047495" y="131432"/>
                </a:lnTo>
                <a:lnTo>
                  <a:pt x="1058936" y="136309"/>
                </a:lnTo>
                <a:lnTo>
                  <a:pt x="1076051" y="135176"/>
                </a:lnTo>
                <a:lnTo>
                  <a:pt x="1087242" y="130613"/>
                </a:lnTo>
                <a:lnTo>
                  <a:pt x="1088700" y="129209"/>
                </a:lnTo>
                <a:lnTo>
                  <a:pt x="1067549" y="129209"/>
                </a:lnTo>
                <a:lnTo>
                  <a:pt x="1054027" y="125828"/>
                </a:lnTo>
                <a:lnTo>
                  <a:pt x="1044256" y="116592"/>
                </a:lnTo>
                <a:lnTo>
                  <a:pt x="1039756" y="102858"/>
                </a:lnTo>
                <a:lnTo>
                  <a:pt x="1039622" y="99758"/>
                </a:lnTo>
                <a:lnTo>
                  <a:pt x="1042914" y="85212"/>
                </a:lnTo>
                <a:lnTo>
                  <a:pt x="1051776" y="75030"/>
                </a:lnTo>
                <a:lnTo>
                  <a:pt x="1064687" y="70453"/>
                </a:lnTo>
                <a:lnTo>
                  <a:pt x="1075804" y="70319"/>
                </a:lnTo>
                <a:lnTo>
                  <a:pt x="1088767" y="70319"/>
                </a:lnTo>
                <a:lnTo>
                  <a:pt x="1086311" y="67840"/>
                </a:lnTo>
                <a:lnTo>
                  <a:pt x="1074104" y="62862"/>
                </a:lnTo>
                <a:close/>
              </a:path>
              <a:path w="1175007" h="310362">
                <a:moveTo>
                  <a:pt x="1087539" y="118656"/>
                </a:moveTo>
                <a:lnTo>
                  <a:pt x="1083411" y="124739"/>
                </a:lnTo>
                <a:lnTo>
                  <a:pt x="1075804" y="129209"/>
                </a:lnTo>
                <a:lnTo>
                  <a:pt x="1088700" y="129209"/>
                </a:lnTo>
                <a:lnTo>
                  <a:pt x="1094557" y="123570"/>
                </a:lnTo>
                <a:lnTo>
                  <a:pt x="1087539" y="118656"/>
                </a:lnTo>
                <a:close/>
              </a:path>
              <a:path w="1175007" h="310362">
                <a:moveTo>
                  <a:pt x="1088767" y="70319"/>
                </a:moveTo>
                <a:lnTo>
                  <a:pt x="1075804" y="70319"/>
                </a:lnTo>
                <a:lnTo>
                  <a:pt x="1083411" y="74676"/>
                </a:lnTo>
                <a:lnTo>
                  <a:pt x="1087539" y="80860"/>
                </a:lnTo>
                <a:lnTo>
                  <a:pt x="1095019" y="76631"/>
                </a:lnTo>
                <a:lnTo>
                  <a:pt x="1088767" y="70319"/>
                </a:lnTo>
                <a:close/>
              </a:path>
              <a:path w="1175007" h="310362">
                <a:moveTo>
                  <a:pt x="1125918" y="118770"/>
                </a:moveTo>
                <a:lnTo>
                  <a:pt x="1120495" y="125717"/>
                </a:lnTo>
                <a:lnTo>
                  <a:pt x="1129836" y="132987"/>
                </a:lnTo>
                <a:lnTo>
                  <a:pt x="1142681" y="136897"/>
                </a:lnTo>
                <a:lnTo>
                  <a:pt x="1161946" y="134053"/>
                </a:lnTo>
                <a:lnTo>
                  <a:pt x="1168354" y="129209"/>
                </a:lnTo>
                <a:lnTo>
                  <a:pt x="1138415" y="129209"/>
                </a:lnTo>
                <a:lnTo>
                  <a:pt x="1130579" y="124193"/>
                </a:lnTo>
                <a:lnTo>
                  <a:pt x="1125918" y="118770"/>
                </a:lnTo>
                <a:close/>
              </a:path>
              <a:path w="1175007" h="310362">
                <a:moveTo>
                  <a:pt x="1150314" y="62364"/>
                </a:moveTo>
                <a:lnTo>
                  <a:pt x="1134297" y="65492"/>
                </a:lnTo>
                <a:lnTo>
                  <a:pt x="1124807" y="74083"/>
                </a:lnTo>
                <a:lnTo>
                  <a:pt x="1127026" y="87624"/>
                </a:lnTo>
                <a:lnTo>
                  <a:pt x="1134147" y="95935"/>
                </a:lnTo>
                <a:lnTo>
                  <a:pt x="1143869" y="100950"/>
                </a:lnTo>
                <a:lnTo>
                  <a:pt x="1153890" y="104604"/>
                </a:lnTo>
                <a:lnTo>
                  <a:pt x="1161908" y="108830"/>
                </a:lnTo>
                <a:lnTo>
                  <a:pt x="1165622" y="115563"/>
                </a:lnTo>
                <a:lnTo>
                  <a:pt x="1165669" y="122237"/>
                </a:lnTo>
                <a:lnTo>
                  <a:pt x="1161542" y="129209"/>
                </a:lnTo>
                <a:lnTo>
                  <a:pt x="1168354" y="129209"/>
                </a:lnTo>
                <a:lnTo>
                  <a:pt x="1171970" y="126475"/>
                </a:lnTo>
                <a:lnTo>
                  <a:pt x="1175007" y="116587"/>
                </a:lnTo>
                <a:lnTo>
                  <a:pt x="1171127" y="104600"/>
                </a:lnTo>
                <a:lnTo>
                  <a:pt x="1161671" y="97861"/>
                </a:lnTo>
                <a:lnTo>
                  <a:pt x="1149929" y="93969"/>
                </a:lnTo>
                <a:lnTo>
                  <a:pt x="1139189" y="90522"/>
                </a:lnTo>
                <a:lnTo>
                  <a:pt x="1132743" y="85118"/>
                </a:lnTo>
                <a:lnTo>
                  <a:pt x="1132103" y="75095"/>
                </a:lnTo>
                <a:lnTo>
                  <a:pt x="1138415" y="70434"/>
                </a:lnTo>
                <a:lnTo>
                  <a:pt x="1170461" y="70434"/>
                </a:lnTo>
                <a:lnTo>
                  <a:pt x="1163403" y="65425"/>
                </a:lnTo>
                <a:lnTo>
                  <a:pt x="1150314" y="62364"/>
                </a:lnTo>
                <a:close/>
              </a:path>
              <a:path w="1175007" h="310362">
                <a:moveTo>
                  <a:pt x="1170461" y="70434"/>
                </a:moveTo>
                <a:lnTo>
                  <a:pt x="1154912" y="70434"/>
                </a:lnTo>
                <a:lnTo>
                  <a:pt x="1162519" y="73025"/>
                </a:lnTo>
                <a:lnTo>
                  <a:pt x="1167955" y="79121"/>
                </a:lnTo>
                <a:lnTo>
                  <a:pt x="1173378" y="72504"/>
                </a:lnTo>
                <a:lnTo>
                  <a:pt x="1170461" y="70434"/>
                </a:lnTo>
                <a:close/>
              </a:path>
            </a:pathLst>
          </a:custGeom>
          <a:solidFill>
            <a:srgbClr val="002954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615604" y="2031469"/>
            <a:ext cx="11734800" cy="0"/>
          </a:xfrm>
          <a:custGeom>
            <a:avLst/>
            <a:gdLst/>
            <a:ahLst/>
            <a:cxnLst/>
            <a:rect l="l" t="t" r="r" b="b"/>
            <a:pathLst>
              <a:path w="11734800">
                <a:moveTo>
                  <a:pt x="0" y="0"/>
                </a:moveTo>
                <a:lnTo>
                  <a:pt x="11734800" y="0"/>
                </a:lnTo>
              </a:path>
            </a:pathLst>
          </a:custGeom>
          <a:ln w="50800">
            <a:solidFill>
              <a:srgbClr val="002C53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104EBFE-E9DE-4C2B-B67A-073D4FFC147C}"/>
              </a:ext>
            </a:extLst>
          </p:cNvPr>
          <p:cNvSpPr txBox="1">
            <a:spLocks/>
          </p:cNvSpPr>
          <p:nvPr/>
        </p:nvSpPr>
        <p:spPr>
          <a:xfrm>
            <a:off x="796988" y="2191212"/>
            <a:ext cx="6463675" cy="5790242"/>
          </a:xfrm>
          <a:prstGeom prst="rect">
            <a:avLst/>
          </a:prstGeom>
        </p:spPr>
        <p:txBody>
          <a:bodyPr/>
          <a:lstStyle/>
          <a:p>
            <a:pPr marL="457200" indent="-457200" defTabSz="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AU" sz="3200" kern="0" dirty="0">
              <a:solidFill>
                <a:srgbClr val="002C53"/>
              </a:solidFill>
            </a:endParaRPr>
          </a:p>
          <a:p>
            <a:pPr marL="571500" indent="-342900" defTabSz="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3200" dirty="0">
                <a:latin typeface="Proxima Nova" panose="02000506030000020004" pitchFamily="2" charset="0"/>
              </a:rPr>
              <a:t>We will collect questions during the presentation. </a:t>
            </a:r>
          </a:p>
          <a:p>
            <a:pPr marL="571500" indent="-342900" defTabSz="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3200" dirty="0">
                <a:latin typeface="Proxima Nova" panose="02000506030000020004" pitchFamily="2" charset="0"/>
              </a:rPr>
              <a:t>Moderator will pose these question to the presenters after the presentation.</a:t>
            </a:r>
          </a:p>
          <a:p>
            <a:pPr marL="571500" indent="-342900" defTabSz="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3200" dirty="0">
                <a:latin typeface="Proxima Nova" panose="02000506030000020004" pitchFamily="2" charset="0"/>
              </a:rPr>
              <a:t>Please submit your questions directly into the GoToWebinar control panel.</a:t>
            </a:r>
          </a:p>
          <a:p>
            <a:pPr defTabSz="342900">
              <a:spcBef>
                <a:spcPct val="20000"/>
              </a:spcBef>
              <a:defRPr/>
            </a:pPr>
            <a:endParaRPr lang="en-AU" sz="1500" kern="0" dirty="0">
              <a:solidFill>
                <a:srgbClr val="002C53"/>
              </a:solidFill>
            </a:endParaRPr>
          </a:p>
          <a:p>
            <a:pPr defTabSz="342900">
              <a:spcBef>
                <a:spcPct val="20000"/>
              </a:spcBef>
              <a:defRPr/>
            </a:pPr>
            <a:endParaRPr lang="en-AU" sz="1500" kern="0" dirty="0">
              <a:solidFill>
                <a:srgbClr val="002C53"/>
              </a:solidFill>
            </a:endParaRPr>
          </a:p>
        </p:txBody>
      </p:sp>
      <p:pic>
        <p:nvPicPr>
          <p:cNvPr id="14" name="bdcf79ee-4957-465f-ad29-0833781383d8" descr="11F508C9-6528-453C-A40C-7302372C2102">
            <a:extLst>
              <a:ext uri="{FF2B5EF4-FFF2-40B4-BE49-F238E27FC236}">
                <a16:creationId xmlns:a16="http://schemas.microsoft.com/office/drawing/2014/main" id="{57D030F8-6A33-425D-9F44-B7A2FAC51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400" y="2391096"/>
            <a:ext cx="4450889" cy="619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14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BEDB2C-27B5-4610-8E84-AA3026C7B738}"/>
              </a:ext>
            </a:extLst>
          </p:cNvPr>
          <p:cNvSpPr txBox="1"/>
          <p:nvPr/>
        </p:nvSpPr>
        <p:spPr>
          <a:xfrm>
            <a:off x="5740400" y="8453966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Proxima Nova Alt Rg" panose="02000506030000020004" pitchFamily="50" charset="0"/>
              </a:rPr>
              <a:t>#StatusCCS2020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B34104F-3B3C-4653-8183-CEAA3EB5D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8153400"/>
            <a:ext cx="1093577" cy="10935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779711-CF71-42F5-8956-79B2509BE660}"/>
              </a:ext>
            </a:extLst>
          </p:cNvPr>
          <p:cNvSpPr txBox="1"/>
          <p:nvPr/>
        </p:nvSpPr>
        <p:spPr>
          <a:xfrm>
            <a:off x="2080260" y="3735689"/>
            <a:ext cx="7320280" cy="17081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Proxima Nova Alt Rg" panose="02000506030000020004" pitchFamily="50" charset="0"/>
              </a:rPr>
              <a:t>Tina Bru</a:t>
            </a:r>
          </a:p>
          <a:p>
            <a:pPr algn="ctr"/>
            <a:r>
              <a:rPr lang="en-US" sz="3500" dirty="0">
                <a:solidFill>
                  <a:schemeClr val="bg1"/>
                </a:solidFill>
                <a:latin typeface="Proxima Nova Alt Rg" panose="02000506030000020004" pitchFamily="50" charset="0"/>
              </a:rPr>
              <a:t>Minister of Petroleum and Energy</a:t>
            </a:r>
          </a:p>
          <a:p>
            <a:pPr algn="ctr"/>
            <a:r>
              <a:rPr lang="en-US" sz="3500" dirty="0">
                <a:solidFill>
                  <a:schemeClr val="bg1"/>
                </a:solidFill>
                <a:latin typeface="Proxima Nova Alt Rg" panose="02000506030000020004" pitchFamily="50" charset="0"/>
              </a:rPr>
              <a:t>Government of Norway </a:t>
            </a:r>
            <a:endParaRPr lang="en-GB" sz="3500" dirty="0">
              <a:solidFill>
                <a:schemeClr val="bg1"/>
              </a:solidFill>
              <a:latin typeface="Proxima Nova Alt Rg" panose="02000506030000020004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8C3FC2-D94F-4B66-98C5-475F4B43E862}"/>
              </a:ext>
            </a:extLst>
          </p:cNvPr>
          <p:cNvSpPr txBox="1"/>
          <p:nvPr/>
        </p:nvSpPr>
        <p:spPr>
          <a:xfrm>
            <a:off x="6045200" y="4419600"/>
            <a:ext cx="914400" cy="9144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endParaRPr lang="en-GB" sz="2000" dirty="0"/>
          </a:p>
        </p:txBody>
      </p:sp>
      <p:pic>
        <p:nvPicPr>
          <p:cNvPr id="19" name="Picture 18" descr="A person posing for a picture&#10;&#10;Description automatically generated">
            <a:extLst>
              <a:ext uri="{FF2B5EF4-FFF2-40B4-BE49-F238E27FC236}">
                <a16:creationId xmlns:a16="http://schemas.microsoft.com/office/drawing/2014/main" id="{E0563963-4B83-4F19-AA13-7132FD626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735689"/>
            <a:ext cx="1690610" cy="1708160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F1F9723-51C6-496B-AA48-8A95C9AF972F}"/>
              </a:ext>
            </a:extLst>
          </p:cNvPr>
          <p:cNvSpPr txBox="1">
            <a:spLocks/>
          </p:cNvSpPr>
          <p:nvPr/>
        </p:nvSpPr>
        <p:spPr>
          <a:xfrm>
            <a:off x="2921000" y="2468288"/>
            <a:ext cx="9220200" cy="266011"/>
          </a:xfrm>
          <a:prstGeom prst="rect">
            <a:avLst/>
          </a:prstGeom>
        </p:spPr>
        <p:txBody>
          <a:bodyPr/>
          <a:lstStyle>
            <a:lvl1pPr marL="0">
              <a:defRPr sz="900" b="1" i="0" cap="all" baseline="0">
                <a:solidFill>
                  <a:schemeClr val="bg1"/>
                </a:solidFill>
                <a:latin typeface="Proxima Nova Black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kern="0" dirty="0"/>
              <a:t>Keynote remarks</a:t>
            </a:r>
            <a:endParaRPr lang="en-GB" sz="4000" kern="0" dirty="0"/>
          </a:p>
        </p:txBody>
      </p:sp>
    </p:spTree>
    <p:extLst>
      <p:ext uri="{BB962C8B-B14F-4D97-AF65-F5344CB8AC3E}">
        <p14:creationId xmlns:p14="http://schemas.microsoft.com/office/powerpoint/2010/main" val="229211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20CF7D-55FC-0D45-9A34-4CE3DEFC2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GLOBAL STATUS OF CCS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519C96A-5183-40C0-A718-56610551D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767" y="2500820"/>
            <a:ext cx="11772900" cy="64028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2020, the pipeline of operational  and under development CCS facilities continued to grow third year in a row.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Number of countries, cities and companies committing to net-zero climate targets increased in 2020 despite the adversities faced, accelerating CCS development. </a:t>
            </a: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Policy and funding support for CCS continued its momentum, most notably in the US, UK, Norway, EU, Japan and Australia.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Three factors are enhancing the business case for CCS around the world: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Enhanced tax credit in the 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Hubs and clusters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Hydrogen, as the fuel of the future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Despite the progress in 2020, to achieve net-zero emissions, CCS capacity must increase more than a hundredfold by 2050.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2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20CF7D-55FC-0D45-9A34-4CE3DEFC2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454" y="762000"/>
            <a:ext cx="12381033" cy="1828800"/>
          </a:xfrm>
        </p:spPr>
        <p:txBody>
          <a:bodyPr/>
          <a:lstStyle/>
          <a:p>
            <a:r>
              <a:rPr lang="en-US" sz="5400" dirty="0"/>
              <a:t>GLOBAL CCS facilities update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A3D89C-EFB7-4A99-8C68-66EEDC699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146" y="2193328"/>
            <a:ext cx="11772900" cy="611465"/>
          </a:xfrm>
        </p:spPr>
        <p:txBody>
          <a:bodyPr/>
          <a:lstStyle/>
          <a:p>
            <a:r>
              <a:rPr lang="en-US" dirty="0"/>
              <a:t>MATURING INDUSTRY RESULTS IN UPDATED CLASSIFICATION SYSTEM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6514AA-E8EB-4980-9160-7874275FA7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246" y="2971800"/>
            <a:ext cx="11772900" cy="57949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system introduced : classifies CCS facilities as ‘Commercial’ or ‘Pilot and Demonstration’.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65 commercial CCS facilities operational or under development: 26 operating, three under construction, 34 under development, 2 with operations suspended.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17 totally new commercial facilities added in 2020; 12 of these are in the 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facilities (operational and under development) have cumulative maximum capture capacity of around 115 million </a:t>
            </a:r>
            <a:r>
              <a:rPr lang="en-US" dirty="0" err="1"/>
              <a:t>tonnes</a:t>
            </a:r>
            <a:r>
              <a:rPr lang="en-US" dirty="0"/>
              <a:t> of CO</a:t>
            </a:r>
            <a:r>
              <a:rPr lang="en-US" baseline="-25000" dirty="0"/>
              <a:t>2</a:t>
            </a:r>
            <a:r>
              <a:rPr lang="en-US" dirty="0"/>
              <a:t> per annum.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Almost 40 million </a:t>
            </a:r>
            <a:r>
              <a:rPr lang="en-US" dirty="0" err="1"/>
              <a:t>tonnes</a:t>
            </a:r>
            <a:r>
              <a:rPr lang="en-US" dirty="0"/>
              <a:t> of CO</a:t>
            </a:r>
            <a:r>
              <a:rPr lang="en-US" baseline="-25000" dirty="0"/>
              <a:t>2</a:t>
            </a:r>
            <a:r>
              <a:rPr lang="en-US" dirty="0"/>
              <a:t> captured annually from 26 commercial CCS facilities currently in operation.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1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9C15B3-B626-5B46-BA8C-DFD87032AD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700" y="573151"/>
            <a:ext cx="11925300" cy="1070458"/>
          </a:xfrm>
        </p:spPr>
        <p:txBody>
          <a:bodyPr/>
          <a:lstStyle/>
          <a:p>
            <a:r>
              <a:rPr lang="en-US" dirty="0"/>
              <a:t>CCS FACILITIES: OPERATIONAL &amp; VARIOUS STAGES OF DEVELOPMENT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0DF400-07ED-4BBF-B4D8-2709E7624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7922971"/>
            <a:ext cx="4049833" cy="995532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061991D-3AE5-4695-AD11-50D17A1B02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1" b="22140"/>
          <a:stretch/>
        </p:blipFill>
        <p:spPr>
          <a:xfrm>
            <a:off x="330200" y="1524000"/>
            <a:ext cx="1221073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6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9C15B3-B626-5B46-BA8C-DFD87032AD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4525" y="533400"/>
            <a:ext cx="12115800" cy="611465"/>
          </a:xfrm>
        </p:spPr>
        <p:txBody>
          <a:bodyPr/>
          <a:lstStyle/>
          <a:p>
            <a:r>
              <a:rPr lang="en-US" dirty="0"/>
              <a:t>Upward Momentum continues: COMMERCIAL CCS FACILITIES pipeline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B9D3C-554C-4BC4-B33D-732074625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25" y="1482739"/>
            <a:ext cx="11344275" cy="732305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233E87-6B88-477D-8DA1-82CC52B9C248}"/>
              </a:ext>
            </a:extLst>
          </p:cNvPr>
          <p:cNvCxnSpPr>
            <a:cxnSpLocks/>
          </p:cNvCxnSpPr>
          <p:nvPr/>
        </p:nvCxnSpPr>
        <p:spPr>
          <a:xfrm flipV="1">
            <a:off x="10464800" y="3200400"/>
            <a:ext cx="685800" cy="10668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DCA5F83-A5F2-4496-91B8-14A65F14AD54}"/>
              </a:ext>
            </a:extLst>
          </p:cNvPr>
          <p:cNvSpPr/>
          <p:nvPr/>
        </p:nvSpPr>
        <p:spPr>
          <a:xfrm>
            <a:off x="10198100" y="2706589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33%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8164685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 Status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3051440-BD07-574C-9EC3-85582429BF9F}" vid="{6CFA4925-C23E-1440-BA67-2DA47C044DDA}"/>
    </a:ext>
  </a:extLst>
</a:theme>
</file>

<file path=ppt/theme/theme2.xml><?xml version="1.0" encoding="utf-8"?>
<a:theme xmlns:a="http://schemas.openxmlformats.org/drawingml/2006/main" name="Section Hea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3051440-BD07-574C-9EC3-85582429BF9F}" vid="{E459D029-A930-FD42-B91B-F04C02E177C4}"/>
    </a:ext>
  </a:extLst>
</a:theme>
</file>

<file path=ppt/theme/theme3.xml><?xml version="1.0" encoding="utf-8"?>
<a:theme xmlns:a="http://schemas.openxmlformats.org/drawingml/2006/main" name="Statem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3051440-BD07-574C-9EC3-85582429BF9F}" vid="{8A013AFA-D9C9-694C-A560-3BC935094CE3}"/>
    </a:ext>
  </a:extLst>
</a:theme>
</file>

<file path=ppt/theme/theme4.xml><?xml version="1.0" encoding="utf-8"?>
<a:theme xmlns:a="http://schemas.openxmlformats.org/drawingml/2006/main" name="Body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3051440-BD07-574C-9EC3-85582429BF9F}" vid="{CC66B4C9-21C9-1E45-AB95-F503AFDBCE71}"/>
    </a:ext>
  </a:extLst>
</a:theme>
</file>

<file path=ppt/theme/theme5.xml><?xml version="1.0" encoding="utf-8"?>
<a:theme xmlns:a="http://schemas.openxmlformats.org/drawingml/2006/main" name="1_Body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3051440-BD07-574C-9EC3-85582429BF9F}" vid="{A34DBCE3-A612-B04A-9130-C3BCB359825A}"/>
    </a:ext>
  </a:extLst>
</a:theme>
</file>

<file path=ppt/theme/theme6.xml><?xml version="1.0" encoding="utf-8"?>
<a:theme xmlns:a="http://schemas.openxmlformats.org/drawingml/2006/main" name="Thank You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53051440-BD07-574C-9EC3-85582429BF9F}" vid="{B3896E7E-CB09-6E4F-8A21-28307C937296}"/>
    </a:ext>
  </a:extLst>
</a:theme>
</file>

<file path=ppt/theme/theme7.xml><?xml version="1.0" encoding="utf-8"?>
<a:theme xmlns:a="http://schemas.openxmlformats.org/drawingml/2006/main" name="1_Global Status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039C48-2A3B-3E48-AE8D-BC5D097268EF}" vid="{E9C4F044-3924-8048-A78A-5438AAF2A4B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969B3C6C235640982819D1A3934480" ma:contentTypeVersion="12" ma:contentTypeDescription="Create a new document." ma:contentTypeScope="" ma:versionID="604166359bd6a5d538138e741476a6f4">
  <xsd:schema xmlns:xsd="http://www.w3.org/2001/XMLSchema" xmlns:xs="http://www.w3.org/2001/XMLSchema" xmlns:p="http://schemas.microsoft.com/office/2006/metadata/properties" xmlns:ns3="e3976456-40c5-4bfc-b6c9-5a2bd11e9297" xmlns:ns4="98fd7b58-535b-451f-8616-5cb09da33de1" targetNamespace="http://schemas.microsoft.com/office/2006/metadata/properties" ma:root="true" ma:fieldsID="4e774e24c66318bd33a52f9ab300e009" ns3:_="" ns4:_="">
    <xsd:import namespace="e3976456-40c5-4bfc-b6c9-5a2bd11e9297"/>
    <xsd:import namespace="98fd7b58-535b-451f-8616-5cb09da33d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76456-40c5-4bfc-b6c9-5a2bd11e9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d7b58-535b-451f-8616-5cb09da33d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F7A956-9251-44F9-831A-12834ECA001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58DDCD-C527-46CA-8154-5871996633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976456-40c5-4bfc-b6c9-5a2bd11e9297"/>
    <ds:schemaRef ds:uri="98fd7b58-535b-451f-8616-5cb09da33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7D9ED8-C6E6-4135-AB98-DCE44DD210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Global Status Report 2020_Slide Deck Template</Template>
  <TotalTime>659</TotalTime>
  <Words>1748</Words>
  <Application>Microsoft Office PowerPoint</Application>
  <PresentationFormat>Custom</PresentationFormat>
  <Paragraphs>225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Calibri</vt:lpstr>
      <vt:lpstr>Proxima Nova</vt:lpstr>
      <vt:lpstr>Proxima Nova Alt Black</vt:lpstr>
      <vt:lpstr>Proxima Nova Alt Lt</vt:lpstr>
      <vt:lpstr>Proxima Nova Alt Rg</vt:lpstr>
      <vt:lpstr>Proxima Nova Black</vt:lpstr>
      <vt:lpstr>Proxima Nova Extrabold</vt:lpstr>
      <vt:lpstr>Global Status Title</vt:lpstr>
      <vt:lpstr>Section Heading</vt:lpstr>
      <vt:lpstr>Statement Page</vt:lpstr>
      <vt:lpstr>Body Slide</vt:lpstr>
      <vt:lpstr>1_Body Slide</vt:lpstr>
      <vt:lpstr>Thank You Page</vt:lpstr>
      <vt:lpstr>1_Global Status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Temple-Smith</dc:creator>
  <cp:lastModifiedBy>Sona Hedencova</cp:lastModifiedBy>
  <cp:revision>74</cp:revision>
  <dcterms:created xsi:type="dcterms:W3CDTF">2020-11-19T02:02:51Z</dcterms:created>
  <dcterms:modified xsi:type="dcterms:W3CDTF">2020-12-03T09:48:59Z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2020-01-08T00:00:00Z</vt:filetime>
  </property>
  <property fmtid="{D5CDD505-2E9C-101B-9397-08002B2CF9AE}" pid="3" name="LastSaved">
    <vt:filetime>2020-01-08T00:00:00Z</vt:filetime>
  </property>
  <property fmtid="{D5CDD505-2E9C-101B-9397-08002B2CF9AE}" pid="4" name="ContentTypeId">
    <vt:lpwstr>0x010100DC969B3C6C235640982819D1A3934480</vt:lpwstr>
  </property>
  <property fmtid="{D5CDD505-2E9C-101B-9397-08002B2CF9AE}" pid="5" name="Region">
    <vt:lpwstr/>
  </property>
  <property fmtid="{D5CDD505-2E9C-101B-9397-08002B2CF9AE}" pid="6" name="Practice">
    <vt:lpwstr/>
  </property>
  <property fmtid="{D5CDD505-2E9C-101B-9397-08002B2CF9AE}" pid="7" name="DocumentSite">
    <vt:lpwstr/>
  </property>
  <property fmtid="{D5CDD505-2E9C-101B-9397-08002B2CF9AE}" pid="8" name="Document Type">
    <vt:lpwstr/>
  </property>
</Properties>
</file>